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0" r:id="rId3"/>
    <p:sldId id="287" r:id="rId4"/>
    <p:sldId id="288" r:id="rId5"/>
    <p:sldId id="296" r:id="rId6"/>
    <p:sldId id="289" r:id="rId7"/>
    <p:sldId id="292" r:id="rId8"/>
    <p:sldId id="290" r:id="rId9"/>
    <p:sldId id="293" r:id="rId10"/>
    <p:sldId id="294" r:id="rId11"/>
    <p:sldId id="291" r:id="rId12"/>
    <p:sldId id="257" r:id="rId13"/>
    <p:sldId id="274" r:id="rId14"/>
    <p:sldId id="275" r:id="rId15"/>
    <p:sldId id="281" r:id="rId16"/>
    <p:sldId id="282" r:id="rId17"/>
    <p:sldId id="283" r:id="rId18"/>
    <p:sldId id="286" r:id="rId19"/>
    <p:sldId id="295" r:id="rId20"/>
    <p:sldId id="285" r:id="rId2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3" d="100"/>
          <a:sy n="133" d="100"/>
        </p:scale>
        <p:origin x="-9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88AE59-5035-4439-9FB8-DAE1895E4D84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3E0D4-20C0-47FD-BC73-92B99053651D}">
      <dgm:prSet phldrT="[Текст]"/>
      <dgm:spPr/>
      <dgm:t>
        <a:bodyPr/>
        <a:lstStyle/>
        <a:p>
          <a:r>
            <a:rPr lang="ru-RU" dirty="0" smtClean="0"/>
            <a:t>35</a:t>
          </a:r>
          <a:endParaRPr lang="ru-RU" dirty="0"/>
        </a:p>
      </dgm:t>
    </dgm:pt>
    <dgm:pt modelId="{03C3DB4E-EDA3-48BE-93B9-9E39E7FF7961}" type="parTrans" cxnId="{48396435-F8F3-43E0-9E76-D8573767295B}">
      <dgm:prSet/>
      <dgm:spPr/>
      <dgm:t>
        <a:bodyPr/>
        <a:lstStyle/>
        <a:p>
          <a:endParaRPr lang="ru-RU"/>
        </a:p>
      </dgm:t>
    </dgm:pt>
    <dgm:pt modelId="{BA0B985C-18D8-48E8-BC0A-C387157BAC73}" type="sibTrans" cxnId="{48396435-F8F3-43E0-9E76-D8573767295B}">
      <dgm:prSet/>
      <dgm:spPr/>
      <dgm:t>
        <a:bodyPr/>
        <a:lstStyle/>
        <a:p>
          <a:endParaRPr lang="ru-RU"/>
        </a:p>
      </dgm:t>
    </dgm:pt>
    <dgm:pt modelId="{37020704-B40F-446A-8E14-41E71C24811A}">
      <dgm:prSet phldrT="[Текст]" custT="1"/>
      <dgm:spPr/>
      <dgm:t>
        <a:bodyPr/>
        <a:lstStyle/>
        <a:p>
          <a:r>
            <a:rPr lang="ru-RU" sz="3200" dirty="0" smtClean="0"/>
            <a:t>жалоб</a:t>
          </a:r>
          <a:endParaRPr lang="ru-RU" sz="3200" dirty="0"/>
        </a:p>
      </dgm:t>
    </dgm:pt>
    <dgm:pt modelId="{0E206633-B9AC-4EAA-A770-E1730DFBE5A2}" type="parTrans" cxnId="{942AD2FB-C129-4E92-B63B-E364FB643D8D}">
      <dgm:prSet/>
      <dgm:spPr/>
      <dgm:t>
        <a:bodyPr/>
        <a:lstStyle/>
        <a:p>
          <a:endParaRPr lang="ru-RU"/>
        </a:p>
      </dgm:t>
    </dgm:pt>
    <dgm:pt modelId="{601407B3-8817-4E99-A0B9-52675107C5DA}" type="sibTrans" cxnId="{942AD2FB-C129-4E92-B63B-E364FB643D8D}">
      <dgm:prSet/>
      <dgm:spPr/>
      <dgm:t>
        <a:bodyPr/>
        <a:lstStyle/>
        <a:p>
          <a:endParaRPr lang="ru-RU"/>
        </a:p>
      </dgm:t>
    </dgm:pt>
    <dgm:pt modelId="{820704CD-0450-41B8-8341-B19127A836AD}">
      <dgm:prSet phldrT="[Текст]"/>
      <dgm:spPr/>
      <dgm:t>
        <a:bodyPr/>
        <a:lstStyle/>
        <a:p>
          <a:r>
            <a:rPr lang="ru-RU" dirty="0" smtClean="0"/>
            <a:t>15</a:t>
          </a:r>
          <a:endParaRPr lang="ru-RU" dirty="0"/>
        </a:p>
      </dgm:t>
    </dgm:pt>
    <dgm:pt modelId="{618A8FCD-6D0E-4B0A-BA2F-187A1FF53784}" type="parTrans" cxnId="{57C8A7B6-C5DD-45A5-BAEC-A999232BCC76}">
      <dgm:prSet/>
      <dgm:spPr/>
      <dgm:t>
        <a:bodyPr/>
        <a:lstStyle/>
        <a:p>
          <a:endParaRPr lang="ru-RU"/>
        </a:p>
      </dgm:t>
    </dgm:pt>
    <dgm:pt modelId="{1BA8A3EC-3BE0-4C63-B335-0155C636D098}" type="sibTrans" cxnId="{57C8A7B6-C5DD-45A5-BAEC-A999232BCC76}">
      <dgm:prSet/>
      <dgm:spPr/>
      <dgm:t>
        <a:bodyPr/>
        <a:lstStyle/>
        <a:p>
          <a:endParaRPr lang="ru-RU"/>
        </a:p>
      </dgm:t>
    </dgm:pt>
    <dgm:pt modelId="{AD167F63-56F3-4A0D-A098-BB054A517BDE}">
      <dgm:prSet phldrT="[Текст]" custT="1"/>
      <dgm:spPr/>
      <dgm:t>
        <a:bodyPr/>
        <a:lstStyle/>
        <a:p>
          <a:r>
            <a:rPr lang="ru-RU" sz="3200" dirty="0" smtClean="0"/>
            <a:t>Плановых и внеплановых проверок</a:t>
          </a:r>
          <a:endParaRPr lang="ru-RU" sz="3200" dirty="0"/>
        </a:p>
      </dgm:t>
    </dgm:pt>
    <dgm:pt modelId="{DBCCC5C3-54EE-40C5-A6D5-EF77D1A7EDB0}" type="parTrans" cxnId="{2E43E664-4812-43D7-BEA6-9021F3D080ED}">
      <dgm:prSet/>
      <dgm:spPr/>
      <dgm:t>
        <a:bodyPr/>
        <a:lstStyle/>
        <a:p>
          <a:endParaRPr lang="ru-RU"/>
        </a:p>
      </dgm:t>
    </dgm:pt>
    <dgm:pt modelId="{8844FBDB-A699-4F21-B4C5-93BFD793DC23}" type="sibTrans" cxnId="{2E43E664-4812-43D7-BEA6-9021F3D080ED}">
      <dgm:prSet/>
      <dgm:spPr/>
      <dgm:t>
        <a:bodyPr/>
        <a:lstStyle/>
        <a:p>
          <a:endParaRPr lang="ru-RU"/>
        </a:p>
      </dgm:t>
    </dgm:pt>
    <dgm:pt modelId="{D146DF9E-1ACA-412E-9975-9748995A9B2C}">
      <dgm:prSet phldrT="[Текст]"/>
      <dgm:spPr/>
      <dgm:t>
        <a:bodyPr/>
        <a:lstStyle/>
        <a:p>
          <a:r>
            <a:rPr lang="ru-RU" dirty="0" smtClean="0"/>
            <a:t>32</a:t>
          </a:r>
          <a:endParaRPr lang="ru-RU" dirty="0"/>
        </a:p>
      </dgm:t>
    </dgm:pt>
    <dgm:pt modelId="{A117A392-5C41-4630-931B-D158B51465FA}" type="parTrans" cxnId="{A4FF3E4B-0859-45FB-8752-DB0552188679}">
      <dgm:prSet/>
      <dgm:spPr/>
      <dgm:t>
        <a:bodyPr/>
        <a:lstStyle/>
        <a:p>
          <a:endParaRPr lang="ru-RU"/>
        </a:p>
      </dgm:t>
    </dgm:pt>
    <dgm:pt modelId="{9C91172A-8073-45C3-B696-F52B7F8A77A7}" type="sibTrans" cxnId="{A4FF3E4B-0859-45FB-8752-DB0552188679}">
      <dgm:prSet/>
      <dgm:spPr/>
      <dgm:t>
        <a:bodyPr/>
        <a:lstStyle/>
        <a:p>
          <a:endParaRPr lang="ru-RU"/>
        </a:p>
      </dgm:t>
    </dgm:pt>
    <dgm:pt modelId="{4B59F119-BE15-4929-B8D0-0775433C01E8}">
      <dgm:prSet phldrT="[Текст]" custT="1"/>
      <dgm:spPr/>
      <dgm:t>
        <a:bodyPr/>
        <a:lstStyle/>
        <a:p>
          <a:endParaRPr lang="ru-RU" sz="2800" dirty="0"/>
        </a:p>
      </dgm:t>
    </dgm:pt>
    <dgm:pt modelId="{F1003793-85B9-4463-83C3-63F6B4827573}" type="parTrans" cxnId="{7E474D2F-9211-4BD6-80ED-45690E33F991}">
      <dgm:prSet/>
      <dgm:spPr/>
      <dgm:t>
        <a:bodyPr/>
        <a:lstStyle/>
        <a:p>
          <a:endParaRPr lang="ru-RU"/>
        </a:p>
      </dgm:t>
    </dgm:pt>
    <dgm:pt modelId="{FD9D7FEF-923A-4D16-B870-891AA0DF5656}" type="sibTrans" cxnId="{7E474D2F-9211-4BD6-80ED-45690E33F991}">
      <dgm:prSet/>
      <dgm:spPr/>
      <dgm:t>
        <a:bodyPr/>
        <a:lstStyle/>
        <a:p>
          <a:endParaRPr lang="ru-RU"/>
        </a:p>
      </dgm:t>
    </dgm:pt>
    <dgm:pt modelId="{A4F30D75-AFB8-4544-A583-4CB18CD5BC11}">
      <dgm:prSet custT="1"/>
      <dgm:spPr/>
      <dgm:t>
        <a:bodyPr/>
        <a:lstStyle/>
        <a:p>
          <a:r>
            <a:rPr lang="ru-RU" sz="2800" dirty="0" smtClean="0"/>
            <a:t>Обращения о включении в реестр недобросовестных поставщиков</a:t>
          </a:r>
          <a:endParaRPr lang="ru-RU" sz="2800" dirty="0"/>
        </a:p>
      </dgm:t>
    </dgm:pt>
    <dgm:pt modelId="{A757E36B-5DC7-4F7F-B720-F32AB2F19C5A}" type="parTrans" cxnId="{BFA9D360-43F4-41CA-A8A0-C7084B2B63A2}">
      <dgm:prSet/>
      <dgm:spPr/>
      <dgm:t>
        <a:bodyPr/>
        <a:lstStyle/>
        <a:p>
          <a:endParaRPr lang="ru-RU"/>
        </a:p>
      </dgm:t>
    </dgm:pt>
    <dgm:pt modelId="{6EB8C119-53C4-4BAD-9023-B1C2900E4910}" type="sibTrans" cxnId="{BFA9D360-43F4-41CA-A8A0-C7084B2B63A2}">
      <dgm:prSet/>
      <dgm:spPr/>
      <dgm:t>
        <a:bodyPr/>
        <a:lstStyle/>
        <a:p>
          <a:endParaRPr lang="ru-RU"/>
        </a:p>
      </dgm:t>
    </dgm:pt>
    <dgm:pt modelId="{E0CB7014-AFCF-4B98-9300-C4DD36AF8211}">
      <dgm:prSet custT="1"/>
      <dgm:spPr/>
      <dgm:t>
        <a:bodyPr/>
        <a:lstStyle/>
        <a:p>
          <a:endParaRPr lang="ru-RU" sz="2800" dirty="0"/>
        </a:p>
      </dgm:t>
    </dgm:pt>
    <dgm:pt modelId="{50E59A95-F93F-4143-B20F-5877C69EFA8E}" type="parTrans" cxnId="{D4EBA17A-C294-4905-8354-628DF840E6DB}">
      <dgm:prSet/>
      <dgm:spPr/>
      <dgm:t>
        <a:bodyPr/>
        <a:lstStyle/>
        <a:p>
          <a:endParaRPr lang="ru-RU"/>
        </a:p>
      </dgm:t>
    </dgm:pt>
    <dgm:pt modelId="{A2F321F6-E22D-45C5-9493-60374A557F10}" type="sibTrans" cxnId="{D4EBA17A-C294-4905-8354-628DF840E6DB}">
      <dgm:prSet/>
      <dgm:spPr/>
      <dgm:t>
        <a:bodyPr/>
        <a:lstStyle/>
        <a:p>
          <a:endParaRPr lang="ru-RU"/>
        </a:p>
      </dgm:t>
    </dgm:pt>
    <dgm:pt modelId="{45C7C884-BC95-4964-AA8F-F8E3CA27F173}" type="pres">
      <dgm:prSet presAssocID="{5188AE59-5035-4439-9FB8-DAE1895E4D8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4B5654-FACA-4E5A-B94A-F7D86AFECCB0}" type="pres">
      <dgm:prSet presAssocID="{4583E0D4-20C0-47FD-BC73-92B99053651D}" presName="composite" presStyleCnt="0"/>
      <dgm:spPr/>
    </dgm:pt>
    <dgm:pt modelId="{F3E8EE89-A99D-4207-AB94-35B9CA78B8CA}" type="pres">
      <dgm:prSet presAssocID="{4583E0D4-20C0-47FD-BC73-92B99053651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56006-AE73-4584-8C82-AB1866E85157}" type="pres">
      <dgm:prSet presAssocID="{4583E0D4-20C0-47FD-BC73-92B99053651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F0177-156C-4B0C-9355-CF423E201284}" type="pres">
      <dgm:prSet presAssocID="{BA0B985C-18D8-48E8-BC0A-C387157BAC73}" presName="sp" presStyleCnt="0"/>
      <dgm:spPr/>
    </dgm:pt>
    <dgm:pt modelId="{9F2B406D-8217-4360-A6BD-699D510DAA7C}" type="pres">
      <dgm:prSet presAssocID="{820704CD-0450-41B8-8341-B19127A836AD}" presName="composite" presStyleCnt="0"/>
      <dgm:spPr/>
    </dgm:pt>
    <dgm:pt modelId="{9AF42648-CACB-4DDE-BF98-F6415757458E}" type="pres">
      <dgm:prSet presAssocID="{820704CD-0450-41B8-8341-B19127A836A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A0B89A-E202-41A5-AB8D-46A4F405B2FA}" type="pres">
      <dgm:prSet presAssocID="{820704CD-0450-41B8-8341-B19127A836AD}" presName="descendantText" presStyleLbl="alignAcc1" presStyleIdx="1" presStyleCnt="3" custLinFactNeighborX="7750" custLinFactNeighborY="1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CE489-7AC5-4146-BDE0-0287D70D13B6}" type="pres">
      <dgm:prSet presAssocID="{1BA8A3EC-3BE0-4C63-B335-0155C636D098}" presName="sp" presStyleCnt="0"/>
      <dgm:spPr/>
    </dgm:pt>
    <dgm:pt modelId="{0ED454F6-A0BD-4603-AB33-970DDFCE291F}" type="pres">
      <dgm:prSet presAssocID="{D146DF9E-1ACA-412E-9975-9748995A9B2C}" presName="composite" presStyleCnt="0"/>
      <dgm:spPr/>
    </dgm:pt>
    <dgm:pt modelId="{D999FADE-FE27-4EDF-B18E-33E5F3FE9F7C}" type="pres">
      <dgm:prSet presAssocID="{D146DF9E-1ACA-412E-9975-9748995A9B2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1BDB8-F9EA-4470-81D8-DEB61FDF492D}" type="pres">
      <dgm:prSet presAssocID="{D146DF9E-1ACA-412E-9975-9748995A9B2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1DEE88-061D-4F86-BF3B-CA68A3C37B58}" type="presOf" srcId="{5188AE59-5035-4439-9FB8-DAE1895E4D84}" destId="{45C7C884-BC95-4964-AA8F-F8E3CA27F173}" srcOrd="0" destOrd="0" presId="urn:microsoft.com/office/officeart/2005/8/layout/chevron2"/>
    <dgm:cxn modelId="{A4FF3E4B-0859-45FB-8752-DB0552188679}" srcId="{5188AE59-5035-4439-9FB8-DAE1895E4D84}" destId="{D146DF9E-1ACA-412E-9975-9748995A9B2C}" srcOrd="2" destOrd="0" parTransId="{A117A392-5C41-4630-931B-D158B51465FA}" sibTransId="{9C91172A-8073-45C3-B696-F52B7F8A77A7}"/>
    <dgm:cxn modelId="{2E43E664-4812-43D7-BEA6-9021F3D080ED}" srcId="{820704CD-0450-41B8-8341-B19127A836AD}" destId="{AD167F63-56F3-4A0D-A098-BB054A517BDE}" srcOrd="0" destOrd="0" parTransId="{DBCCC5C3-54EE-40C5-A6D5-EF77D1A7EDB0}" sibTransId="{8844FBDB-A699-4F21-B4C5-93BFD793DC23}"/>
    <dgm:cxn modelId="{AAE0C2E0-4882-42C5-AB0C-1F39FFB1EE90}" type="presOf" srcId="{A4F30D75-AFB8-4544-A583-4CB18CD5BC11}" destId="{DB11BDB8-F9EA-4470-81D8-DEB61FDF492D}" srcOrd="0" destOrd="1" presId="urn:microsoft.com/office/officeart/2005/8/layout/chevron2"/>
    <dgm:cxn modelId="{37127BCA-6D10-435C-90BE-5A692871B45B}" type="presOf" srcId="{AD167F63-56F3-4A0D-A098-BB054A517BDE}" destId="{91A0B89A-E202-41A5-AB8D-46A4F405B2FA}" srcOrd="0" destOrd="0" presId="urn:microsoft.com/office/officeart/2005/8/layout/chevron2"/>
    <dgm:cxn modelId="{942AD2FB-C129-4E92-B63B-E364FB643D8D}" srcId="{4583E0D4-20C0-47FD-BC73-92B99053651D}" destId="{37020704-B40F-446A-8E14-41E71C24811A}" srcOrd="0" destOrd="0" parTransId="{0E206633-B9AC-4EAA-A770-E1730DFBE5A2}" sibTransId="{601407B3-8817-4E99-A0B9-52675107C5DA}"/>
    <dgm:cxn modelId="{C4F6883A-72CC-4473-9F14-8BD8715F0905}" type="presOf" srcId="{37020704-B40F-446A-8E14-41E71C24811A}" destId="{78656006-AE73-4584-8C82-AB1866E85157}" srcOrd="0" destOrd="0" presId="urn:microsoft.com/office/officeart/2005/8/layout/chevron2"/>
    <dgm:cxn modelId="{48396435-F8F3-43E0-9E76-D8573767295B}" srcId="{5188AE59-5035-4439-9FB8-DAE1895E4D84}" destId="{4583E0D4-20C0-47FD-BC73-92B99053651D}" srcOrd="0" destOrd="0" parTransId="{03C3DB4E-EDA3-48BE-93B9-9E39E7FF7961}" sibTransId="{BA0B985C-18D8-48E8-BC0A-C387157BAC73}"/>
    <dgm:cxn modelId="{A2388676-2B22-485E-B24D-3737B8D0B6C6}" type="presOf" srcId="{E0CB7014-AFCF-4B98-9300-C4DD36AF8211}" destId="{DB11BDB8-F9EA-4470-81D8-DEB61FDF492D}" srcOrd="0" destOrd="2" presId="urn:microsoft.com/office/officeart/2005/8/layout/chevron2"/>
    <dgm:cxn modelId="{BFA9D360-43F4-41CA-A8A0-C7084B2B63A2}" srcId="{D146DF9E-1ACA-412E-9975-9748995A9B2C}" destId="{A4F30D75-AFB8-4544-A583-4CB18CD5BC11}" srcOrd="1" destOrd="0" parTransId="{A757E36B-5DC7-4F7F-B720-F32AB2F19C5A}" sibTransId="{6EB8C119-53C4-4BAD-9023-B1C2900E4910}"/>
    <dgm:cxn modelId="{7E474D2F-9211-4BD6-80ED-45690E33F991}" srcId="{D146DF9E-1ACA-412E-9975-9748995A9B2C}" destId="{4B59F119-BE15-4929-B8D0-0775433C01E8}" srcOrd="0" destOrd="0" parTransId="{F1003793-85B9-4463-83C3-63F6B4827573}" sibTransId="{FD9D7FEF-923A-4D16-B870-891AA0DF5656}"/>
    <dgm:cxn modelId="{ECC34A54-A896-495B-8A94-580579673EBB}" type="presOf" srcId="{4583E0D4-20C0-47FD-BC73-92B99053651D}" destId="{F3E8EE89-A99D-4207-AB94-35B9CA78B8CA}" srcOrd="0" destOrd="0" presId="urn:microsoft.com/office/officeart/2005/8/layout/chevron2"/>
    <dgm:cxn modelId="{0650DF78-680A-4984-AFCD-C20B17F51553}" type="presOf" srcId="{820704CD-0450-41B8-8341-B19127A836AD}" destId="{9AF42648-CACB-4DDE-BF98-F6415757458E}" srcOrd="0" destOrd="0" presId="urn:microsoft.com/office/officeart/2005/8/layout/chevron2"/>
    <dgm:cxn modelId="{D4EBA17A-C294-4905-8354-628DF840E6DB}" srcId="{D146DF9E-1ACA-412E-9975-9748995A9B2C}" destId="{E0CB7014-AFCF-4B98-9300-C4DD36AF8211}" srcOrd="2" destOrd="0" parTransId="{50E59A95-F93F-4143-B20F-5877C69EFA8E}" sibTransId="{A2F321F6-E22D-45C5-9493-60374A557F10}"/>
    <dgm:cxn modelId="{E45F813E-EE01-4B5A-B035-232D2F9D43A2}" type="presOf" srcId="{D146DF9E-1ACA-412E-9975-9748995A9B2C}" destId="{D999FADE-FE27-4EDF-B18E-33E5F3FE9F7C}" srcOrd="0" destOrd="0" presId="urn:microsoft.com/office/officeart/2005/8/layout/chevron2"/>
    <dgm:cxn modelId="{57C8A7B6-C5DD-45A5-BAEC-A999232BCC76}" srcId="{5188AE59-5035-4439-9FB8-DAE1895E4D84}" destId="{820704CD-0450-41B8-8341-B19127A836AD}" srcOrd="1" destOrd="0" parTransId="{618A8FCD-6D0E-4B0A-BA2F-187A1FF53784}" sibTransId="{1BA8A3EC-3BE0-4C63-B335-0155C636D098}"/>
    <dgm:cxn modelId="{B4C45E99-8611-4694-83D8-A6422F97B66B}" type="presOf" srcId="{4B59F119-BE15-4929-B8D0-0775433C01E8}" destId="{DB11BDB8-F9EA-4470-81D8-DEB61FDF492D}" srcOrd="0" destOrd="0" presId="urn:microsoft.com/office/officeart/2005/8/layout/chevron2"/>
    <dgm:cxn modelId="{6A2D1E58-CF4C-4330-B826-4108FDAE104E}" type="presParOf" srcId="{45C7C884-BC95-4964-AA8F-F8E3CA27F173}" destId="{BE4B5654-FACA-4E5A-B94A-F7D86AFECCB0}" srcOrd="0" destOrd="0" presId="urn:microsoft.com/office/officeart/2005/8/layout/chevron2"/>
    <dgm:cxn modelId="{CCE80D8F-8227-40D1-9859-46E0E68150E0}" type="presParOf" srcId="{BE4B5654-FACA-4E5A-B94A-F7D86AFECCB0}" destId="{F3E8EE89-A99D-4207-AB94-35B9CA78B8CA}" srcOrd="0" destOrd="0" presId="urn:microsoft.com/office/officeart/2005/8/layout/chevron2"/>
    <dgm:cxn modelId="{E4E359ED-99FD-4F30-BB6F-2769A0273B8E}" type="presParOf" srcId="{BE4B5654-FACA-4E5A-B94A-F7D86AFECCB0}" destId="{78656006-AE73-4584-8C82-AB1866E85157}" srcOrd="1" destOrd="0" presId="urn:microsoft.com/office/officeart/2005/8/layout/chevron2"/>
    <dgm:cxn modelId="{16337730-A495-40F6-B48D-B1FB9DED2C3C}" type="presParOf" srcId="{45C7C884-BC95-4964-AA8F-F8E3CA27F173}" destId="{4A1F0177-156C-4B0C-9355-CF423E201284}" srcOrd="1" destOrd="0" presId="urn:microsoft.com/office/officeart/2005/8/layout/chevron2"/>
    <dgm:cxn modelId="{0D383A60-CCAB-47F8-97A6-9E919E9A2786}" type="presParOf" srcId="{45C7C884-BC95-4964-AA8F-F8E3CA27F173}" destId="{9F2B406D-8217-4360-A6BD-699D510DAA7C}" srcOrd="2" destOrd="0" presId="urn:microsoft.com/office/officeart/2005/8/layout/chevron2"/>
    <dgm:cxn modelId="{A588B0D0-0AFE-48F0-BF32-9D6449BEC211}" type="presParOf" srcId="{9F2B406D-8217-4360-A6BD-699D510DAA7C}" destId="{9AF42648-CACB-4DDE-BF98-F6415757458E}" srcOrd="0" destOrd="0" presId="urn:microsoft.com/office/officeart/2005/8/layout/chevron2"/>
    <dgm:cxn modelId="{AC0667D6-0C51-4D58-8975-5FD39B5407EE}" type="presParOf" srcId="{9F2B406D-8217-4360-A6BD-699D510DAA7C}" destId="{91A0B89A-E202-41A5-AB8D-46A4F405B2FA}" srcOrd="1" destOrd="0" presId="urn:microsoft.com/office/officeart/2005/8/layout/chevron2"/>
    <dgm:cxn modelId="{833A5E26-74D2-4A0F-9EF0-0EF73B6F2316}" type="presParOf" srcId="{45C7C884-BC95-4964-AA8F-F8E3CA27F173}" destId="{CF1CE489-7AC5-4146-BDE0-0287D70D13B6}" srcOrd="3" destOrd="0" presId="urn:microsoft.com/office/officeart/2005/8/layout/chevron2"/>
    <dgm:cxn modelId="{3B59A7DA-3AF9-4446-8892-9004A993D0DA}" type="presParOf" srcId="{45C7C884-BC95-4964-AA8F-F8E3CA27F173}" destId="{0ED454F6-A0BD-4603-AB33-970DDFCE291F}" srcOrd="4" destOrd="0" presId="urn:microsoft.com/office/officeart/2005/8/layout/chevron2"/>
    <dgm:cxn modelId="{93845C45-4834-4405-9FC4-5BF9332049D3}" type="presParOf" srcId="{0ED454F6-A0BD-4603-AB33-970DDFCE291F}" destId="{D999FADE-FE27-4EDF-B18E-33E5F3FE9F7C}" srcOrd="0" destOrd="0" presId="urn:microsoft.com/office/officeart/2005/8/layout/chevron2"/>
    <dgm:cxn modelId="{AF32A5EC-14A3-468D-8AB2-2BF529C17B69}" type="presParOf" srcId="{0ED454F6-A0BD-4603-AB33-970DDFCE291F}" destId="{DB11BDB8-F9EA-4470-81D8-DEB61FDF492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600D0F-E720-4A56-B7D0-911121A2BE6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C44FFE-7FCB-43B1-92DA-CE09844B1C77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</a:t>
          </a:r>
          <a:endParaRPr lang="ru-RU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AF8FA1-7D91-4311-9A4C-94F1C268265A}" type="parTrans" cxnId="{F2198E94-CAB8-4C15-A9E0-F0FDD555A196}">
      <dgm:prSet/>
      <dgm:spPr/>
      <dgm:t>
        <a:bodyPr/>
        <a:lstStyle/>
        <a:p>
          <a:endParaRPr lang="ru-RU"/>
        </a:p>
      </dgm:t>
    </dgm:pt>
    <dgm:pt modelId="{50F1E0E3-C1CA-4471-A68C-6F8361C8DCED}" type="sibTrans" cxnId="{F2198E94-CAB8-4C15-A9E0-F0FDD555A196}">
      <dgm:prSet/>
      <dgm:spPr/>
      <dgm:t>
        <a:bodyPr/>
        <a:lstStyle/>
        <a:p>
          <a:endParaRPr lang="ru-RU"/>
        </a:p>
      </dgm:t>
    </dgm:pt>
    <dgm:pt modelId="{EF4BA3B2-8EAB-4AFE-8C52-A3A40397B130}">
      <dgm:prSet phldrT="[Текст]" custT="1"/>
      <dgm:spPr/>
      <dgm:t>
        <a:bodyPr/>
        <a:lstStyle/>
        <a:p>
          <a:r>
            <a:rPr lang="ru-RU" sz="2000" dirty="0" smtClean="0"/>
            <a:t>Не включено</a:t>
          </a:r>
        </a:p>
        <a:p>
          <a:r>
            <a:rPr lang="ru-RU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</a:t>
          </a:r>
          <a:endParaRPr lang="ru-RU" sz="28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62A883-5FB9-4AED-A8AA-DCDA15DA06FD}" type="parTrans" cxnId="{B0DDA44B-C2F0-4832-90F0-4EC91525508A}">
      <dgm:prSet/>
      <dgm:spPr/>
      <dgm:t>
        <a:bodyPr/>
        <a:lstStyle/>
        <a:p>
          <a:endParaRPr lang="ru-RU"/>
        </a:p>
      </dgm:t>
    </dgm:pt>
    <dgm:pt modelId="{22822FCF-B676-495A-831D-35E81B904A50}" type="sibTrans" cxnId="{B0DDA44B-C2F0-4832-90F0-4EC91525508A}">
      <dgm:prSet/>
      <dgm:spPr/>
      <dgm:t>
        <a:bodyPr/>
        <a:lstStyle/>
        <a:p>
          <a:endParaRPr lang="ru-RU"/>
        </a:p>
      </dgm:t>
    </dgm:pt>
    <dgm:pt modelId="{E33C726D-B8A5-446E-90E5-F04ADCADFD75}">
      <dgm:prSet phldrT="[Текст]" custT="1"/>
      <dgm:spPr/>
      <dgm:t>
        <a:bodyPr/>
        <a:lstStyle/>
        <a:p>
          <a:r>
            <a:rPr lang="ru-RU" sz="1600" dirty="0" smtClean="0"/>
            <a:t>Односторонний отказ заказчика</a:t>
          </a:r>
        </a:p>
        <a:p>
          <a:r>
            <a:rPr lang="ru-RU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</a:t>
          </a:r>
          <a:endParaRPr lang="ru-RU" sz="28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9ED6F7-F5E1-4B65-995E-A97EED1E50F1}" type="parTrans" cxnId="{FA9DCEAA-DBC5-4EB8-88E3-8EB37573DB73}">
      <dgm:prSet/>
      <dgm:spPr/>
      <dgm:t>
        <a:bodyPr/>
        <a:lstStyle/>
        <a:p>
          <a:endParaRPr lang="ru-RU"/>
        </a:p>
      </dgm:t>
    </dgm:pt>
    <dgm:pt modelId="{A598A091-71B2-4446-B93B-1CC3D7E969FF}" type="sibTrans" cxnId="{FA9DCEAA-DBC5-4EB8-88E3-8EB37573DB73}">
      <dgm:prSet/>
      <dgm:spPr/>
      <dgm:t>
        <a:bodyPr/>
        <a:lstStyle/>
        <a:p>
          <a:endParaRPr lang="ru-RU"/>
        </a:p>
      </dgm:t>
    </dgm:pt>
    <dgm:pt modelId="{7C2019FF-8425-4B9D-8AB2-4E526E2C1FD5}">
      <dgm:prSet phldrT="[Текст]" custT="1"/>
      <dgm:spPr/>
      <dgm:t>
        <a:bodyPr/>
        <a:lstStyle/>
        <a:p>
          <a:r>
            <a:rPr lang="ru-RU" sz="1400" dirty="0" smtClean="0"/>
            <a:t>Уклонение участника от заключения контракта</a:t>
          </a:r>
        </a:p>
        <a:p>
          <a:r>
            <a:rPr lang="ru-RU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</a:t>
          </a:r>
          <a:endParaRPr lang="ru-RU" sz="28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7C094A-CB6F-4F1D-8C32-2A45BB77DBE4}" type="parTrans" cxnId="{6905C8D5-3819-45E1-99D0-BA9AD764E448}">
      <dgm:prSet/>
      <dgm:spPr/>
      <dgm:t>
        <a:bodyPr/>
        <a:lstStyle/>
        <a:p>
          <a:endParaRPr lang="ru-RU"/>
        </a:p>
      </dgm:t>
    </dgm:pt>
    <dgm:pt modelId="{5E4ECE3D-F553-41AE-B989-F33DAE54E49E}" type="sibTrans" cxnId="{6905C8D5-3819-45E1-99D0-BA9AD764E448}">
      <dgm:prSet/>
      <dgm:spPr/>
      <dgm:t>
        <a:bodyPr/>
        <a:lstStyle/>
        <a:p>
          <a:endParaRPr lang="ru-RU"/>
        </a:p>
      </dgm:t>
    </dgm:pt>
    <dgm:pt modelId="{1B01356A-2EC3-4027-9A8A-47BE6BA3FE60}">
      <dgm:prSet phldrT="[Текст]" custT="1"/>
      <dgm:spPr/>
      <dgm:t>
        <a:bodyPr/>
        <a:lstStyle/>
        <a:p>
          <a:r>
            <a:rPr lang="ru-RU" sz="2000" dirty="0" smtClean="0"/>
            <a:t>Включено </a:t>
          </a:r>
        </a:p>
        <a:p>
          <a:r>
            <a:rPr lang="ru-RU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28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E487BF-88C5-4C2C-83A8-20ADC81B949A}" type="parTrans" cxnId="{DA40F3EB-721B-445E-845B-C6F14D646243}">
      <dgm:prSet/>
      <dgm:spPr/>
      <dgm:t>
        <a:bodyPr/>
        <a:lstStyle/>
        <a:p>
          <a:endParaRPr lang="ru-RU"/>
        </a:p>
      </dgm:t>
    </dgm:pt>
    <dgm:pt modelId="{F2770B3D-4873-4DF8-89E4-3E55B4CDB739}" type="sibTrans" cxnId="{DA40F3EB-721B-445E-845B-C6F14D646243}">
      <dgm:prSet/>
      <dgm:spPr/>
      <dgm:t>
        <a:bodyPr/>
        <a:lstStyle/>
        <a:p>
          <a:endParaRPr lang="ru-RU"/>
        </a:p>
      </dgm:t>
    </dgm:pt>
    <dgm:pt modelId="{621E2C91-FDAE-4EB1-8FE0-79B6B7C021A7}">
      <dgm:prSet phldrT="[Текст]" custT="1"/>
      <dgm:spPr/>
      <dgm:t>
        <a:bodyPr/>
        <a:lstStyle/>
        <a:p>
          <a:r>
            <a:rPr lang="ru-RU" sz="1400" dirty="0" smtClean="0"/>
            <a:t>Односторонний отказ заказчика</a:t>
          </a:r>
          <a:endParaRPr lang="ru-RU" sz="1400" dirty="0"/>
        </a:p>
      </dgm:t>
    </dgm:pt>
    <dgm:pt modelId="{6ABA024F-627E-4206-BA23-70B70D2B18C0}" type="parTrans" cxnId="{D3D96B86-F771-4C8E-9E3F-E09C2D477899}">
      <dgm:prSet/>
      <dgm:spPr/>
      <dgm:t>
        <a:bodyPr/>
        <a:lstStyle/>
        <a:p>
          <a:endParaRPr lang="ru-RU"/>
        </a:p>
      </dgm:t>
    </dgm:pt>
    <dgm:pt modelId="{561B0C77-1097-4160-9A82-DE63BD01FDA9}" type="sibTrans" cxnId="{D3D96B86-F771-4C8E-9E3F-E09C2D477899}">
      <dgm:prSet/>
      <dgm:spPr/>
      <dgm:t>
        <a:bodyPr/>
        <a:lstStyle/>
        <a:p>
          <a:endParaRPr lang="ru-RU"/>
        </a:p>
      </dgm:t>
    </dgm:pt>
    <dgm:pt modelId="{EA356073-4476-4D62-A248-630CA89B34A9}" type="pres">
      <dgm:prSet presAssocID="{08600D0F-E720-4A56-B7D0-911121A2BE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090BD6B-B379-42A3-B44A-586BBD9835F1}" type="pres">
      <dgm:prSet presAssocID="{26C44FFE-7FCB-43B1-92DA-CE09844B1C77}" presName="hierRoot1" presStyleCnt="0"/>
      <dgm:spPr/>
    </dgm:pt>
    <dgm:pt modelId="{093244BA-80D2-4353-B400-31375B0FA69E}" type="pres">
      <dgm:prSet presAssocID="{26C44FFE-7FCB-43B1-92DA-CE09844B1C77}" presName="composite" presStyleCnt="0"/>
      <dgm:spPr/>
    </dgm:pt>
    <dgm:pt modelId="{91B01E1E-F0CD-4AEE-9BFE-E74A1B9F56FB}" type="pres">
      <dgm:prSet presAssocID="{26C44FFE-7FCB-43B1-92DA-CE09844B1C77}" presName="background" presStyleLbl="node0" presStyleIdx="0" presStyleCnt="1"/>
      <dgm:spPr/>
    </dgm:pt>
    <dgm:pt modelId="{7A45FA92-4219-4F0A-8671-C35729931356}" type="pres">
      <dgm:prSet presAssocID="{26C44FFE-7FCB-43B1-92DA-CE09844B1C77}" presName="text" presStyleLbl="fgAcc0" presStyleIdx="0" presStyleCnt="1" custLinFactNeighborX="-3676" custLinFactNeighborY="-1546">
        <dgm:presLayoutVars>
          <dgm:chPref val="3"/>
        </dgm:presLayoutVars>
      </dgm:prSet>
      <dgm:spPr/>
    </dgm:pt>
    <dgm:pt modelId="{D78EF7B5-2827-412C-99DD-F5FCC6A32DE6}" type="pres">
      <dgm:prSet presAssocID="{26C44FFE-7FCB-43B1-92DA-CE09844B1C77}" presName="hierChild2" presStyleCnt="0"/>
      <dgm:spPr/>
    </dgm:pt>
    <dgm:pt modelId="{5330E329-E70C-4E80-A9EB-49B43E5DB3DE}" type="pres">
      <dgm:prSet presAssocID="{1162A883-5FB9-4AED-A8AA-DCDA15DA06FD}" presName="Name10" presStyleLbl="parChTrans1D2" presStyleIdx="0" presStyleCnt="2"/>
      <dgm:spPr/>
    </dgm:pt>
    <dgm:pt modelId="{7C025243-E2A8-4BC1-88B5-1CFFD7F17549}" type="pres">
      <dgm:prSet presAssocID="{EF4BA3B2-8EAB-4AFE-8C52-A3A40397B130}" presName="hierRoot2" presStyleCnt="0"/>
      <dgm:spPr/>
    </dgm:pt>
    <dgm:pt modelId="{EDD0CEA3-6262-4AE2-8B5E-0EDC2E5C540C}" type="pres">
      <dgm:prSet presAssocID="{EF4BA3B2-8EAB-4AFE-8C52-A3A40397B130}" presName="composite2" presStyleCnt="0"/>
      <dgm:spPr/>
    </dgm:pt>
    <dgm:pt modelId="{F5C006D9-812A-4577-A11A-D387F2B70613}" type="pres">
      <dgm:prSet presAssocID="{EF4BA3B2-8EAB-4AFE-8C52-A3A40397B130}" presName="background2" presStyleLbl="node2" presStyleIdx="0" presStyleCnt="2"/>
      <dgm:spPr/>
    </dgm:pt>
    <dgm:pt modelId="{A4FE8B68-FBE3-4271-9103-5D303C4294B7}" type="pres">
      <dgm:prSet presAssocID="{EF4BA3B2-8EAB-4AFE-8C52-A3A40397B130}" presName="text2" presStyleLbl="fgAcc2" presStyleIdx="0" presStyleCnt="2">
        <dgm:presLayoutVars>
          <dgm:chPref val="3"/>
        </dgm:presLayoutVars>
      </dgm:prSet>
      <dgm:spPr/>
    </dgm:pt>
    <dgm:pt modelId="{32EC1655-2474-4C8A-B70D-17CB5B29546F}" type="pres">
      <dgm:prSet presAssocID="{EF4BA3B2-8EAB-4AFE-8C52-A3A40397B130}" presName="hierChild3" presStyleCnt="0"/>
      <dgm:spPr/>
    </dgm:pt>
    <dgm:pt modelId="{C67D452D-D5AC-4689-9B2B-E6E2DF77C7F6}" type="pres">
      <dgm:prSet presAssocID="{E39ED6F7-F5E1-4B65-995E-A97EED1E50F1}" presName="Name17" presStyleLbl="parChTrans1D3" presStyleIdx="0" presStyleCnt="3"/>
      <dgm:spPr/>
    </dgm:pt>
    <dgm:pt modelId="{42CAF281-2776-45D3-BAFE-6DF5662BD50D}" type="pres">
      <dgm:prSet presAssocID="{E33C726D-B8A5-446E-90E5-F04ADCADFD75}" presName="hierRoot3" presStyleCnt="0"/>
      <dgm:spPr/>
    </dgm:pt>
    <dgm:pt modelId="{07E38F2D-EB91-43F3-A00E-649D67BB7B1C}" type="pres">
      <dgm:prSet presAssocID="{E33C726D-B8A5-446E-90E5-F04ADCADFD75}" presName="composite3" presStyleCnt="0"/>
      <dgm:spPr/>
    </dgm:pt>
    <dgm:pt modelId="{9C596D8D-88F2-4A33-96E0-01445AA185DB}" type="pres">
      <dgm:prSet presAssocID="{E33C726D-B8A5-446E-90E5-F04ADCADFD75}" presName="background3" presStyleLbl="node3" presStyleIdx="0" presStyleCnt="3"/>
      <dgm:spPr/>
    </dgm:pt>
    <dgm:pt modelId="{3B31F552-E477-4B98-8A97-A52B50CD5B2E}" type="pres">
      <dgm:prSet presAssocID="{E33C726D-B8A5-446E-90E5-F04ADCADFD75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634655-8A01-404C-B58E-41715A350AC8}" type="pres">
      <dgm:prSet presAssocID="{E33C726D-B8A5-446E-90E5-F04ADCADFD75}" presName="hierChild4" presStyleCnt="0"/>
      <dgm:spPr/>
    </dgm:pt>
    <dgm:pt modelId="{0B3F5446-1598-44E6-B052-9470440BEAEF}" type="pres">
      <dgm:prSet presAssocID="{467C094A-CB6F-4F1D-8C32-2A45BB77DBE4}" presName="Name17" presStyleLbl="parChTrans1D3" presStyleIdx="1" presStyleCnt="3"/>
      <dgm:spPr/>
    </dgm:pt>
    <dgm:pt modelId="{32A37098-282A-4DA0-B6C0-F08B352A88F7}" type="pres">
      <dgm:prSet presAssocID="{7C2019FF-8425-4B9D-8AB2-4E526E2C1FD5}" presName="hierRoot3" presStyleCnt="0"/>
      <dgm:spPr/>
    </dgm:pt>
    <dgm:pt modelId="{031FB29E-1D1A-4AD4-A29A-0F2E0ACF2542}" type="pres">
      <dgm:prSet presAssocID="{7C2019FF-8425-4B9D-8AB2-4E526E2C1FD5}" presName="composite3" presStyleCnt="0"/>
      <dgm:spPr/>
    </dgm:pt>
    <dgm:pt modelId="{DF133652-4A74-4536-A1AF-7A968FCB162B}" type="pres">
      <dgm:prSet presAssocID="{7C2019FF-8425-4B9D-8AB2-4E526E2C1FD5}" presName="background3" presStyleLbl="node3" presStyleIdx="1" presStyleCnt="3"/>
      <dgm:spPr/>
    </dgm:pt>
    <dgm:pt modelId="{E523C756-A905-4355-9CB6-6C128AFEC970}" type="pres">
      <dgm:prSet presAssocID="{7C2019FF-8425-4B9D-8AB2-4E526E2C1FD5}" presName="text3" presStyleLbl="fgAcc3" presStyleIdx="1" presStyleCnt="3">
        <dgm:presLayoutVars>
          <dgm:chPref val="3"/>
        </dgm:presLayoutVars>
      </dgm:prSet>
      <dgm:spPr/>
    </dgm:pt>
    <dgm:pt modelId="{EAB78905-ACF7-41A5-858A-D7E427B99CF9}" type="pres">
      <dgm:prSet presAssocID="{7C2019FF-8425-4B9D-8AB2-4E526E2C1FD5}" presName="hierChild4" presStyleCnt="0"/>
      <dgm:spPr/>
    </dgm:pt>
    <dgm:pt modelId="{1CF09E09-60E4-47E7-94E0-E0E2B665FE06}" type="pres">
      <dgm:prSet presAssocID="{56E487BF-88C5-4C2C-83A8-20ADC81B949A}" presName="Name10" presStyleLbl="parChTrans1D2" presStyleIdx="1" presStyleCnt="2"/>
      <dgm:spPr/>
    </dgm:pt>
    <dgm:pt modelId="{F3C7BA8B-1401-4172-AFDD-A5740D83BA25}" type="pres">
      <dgm:prSet presAssocID="{1B01356A-2EC3-4027-9A8A-47BE6BA3FE60}" presName="hierRoot2" presStyleCnt="0"/>
      <dgm:spPr/>
    </dgm:pt>
    <dgm:pt modelId="{8A6149DF-7C9E-4318-A21A-B0D393FB2E6D}" type="pres">
      <dgm:prSet presAssocID="{1B01356A-2EC3-4027-9A8A-47BE6BA3FE60}" presName="composite2" presStyleCnt="0"/>
      <dgm:spPr/>
    </dgm:pt>
    <dgm:pt modelId="{1336E8DD-8DEC-4E56-A540-20E5535D02FC}" type="pres">
      <dgm:prSet presAssocID="{1B01356A-2EC3-4027-9A8A-47BE6BA3FE60}" presName="background2" presStyleLbl="node2" presStyleIdx="1" presStyleCnt="2"/>
      <dgm:spPr/>
    </dgm:pt>
    <dgm:pt modelId="{4B300DF4-BAFC-442B-B49F-81CB37C26594}" type="pres">
      <dgm:prSet presAssocID="{1B01356A-2EC3-4027-9A8A-47BE6BA3FE60}" presName="text2" presStyleLbl="fgAcc2" presStyleIdx="1" presStyleCnt="2">
        <dgm:presLayoutVars>
          <dgm:chPref val="3"/>
        </dgm:presLayoutVars>
      </dgm:prSet>
      <dgm:spPr/>
    </dgm:pt>
    <dgm:pt modelId="{445F555E-2DCC-4682-B087-FB1911F9DD2F}" type="pres">
      <dgm:prSet presAssocID="{1B01356A-2EC3-4027-9A8A-47BE6BA3FE60}" presName="hierChild3" presStyleCnt="0"/>
      <dgm:spPr/>
    </dgm:pt>
    <dgm:pt modelId="{A581B1CE-4C30-43EA-80F0-7587804DE1F5}" type="pres">
      <dgm:prSet presAssocID="{6ABA024F-627E-4206-BA23-70B70D2B18C0}" presName="Name17" presStyleLbl="parChTrans1D3" presStyleIdx="2" presStyleCnt="3"/>
      <dgm:spPr/>
    </dgm:pt>
    <dgm:pt modelId="{99733AD1-446D-488D-90FB-0C0407401D97}" type="pres">
      <dgm:prSet presAssocID="{621E2C91-FDAE-4EB1-8FE0-79B6B7C021A7}" presName="hierRoot3" presStyleCnt="0"/>
      <dgm:spPr/>
    </dgm:pt>
    <dgm:pt modelId="{D7ADDBA5-B151-48BC-8DFE-9D57C4766ADD}" type="pres">
      <dgm:prSet presAssocID="{621E2C91-FDAE-4EB1-8FE0-79B6B7C021A7}" presName="composite3" presStyleCnt="0"/>
      <dgm:spPr/>
    </dgm:pt>
    <dgm:pt modelId="{E87E9494-886A-4C0F-884B-13C9EFD3967F}" type="pres">
      <dgm:prSet presAssocID="{621E2C91-FDAE-4EB1-8FE0-79B6B7C021A7}" presName="background3" presStyleLbl="node3" presStyleIdx="2" presStyleCnt="3"/>
      <dgm:spPr/>
    </dgm:pt>
    <dgm:pt modelId="{CB25D750-EA1A-4834-BA48-1FB04ED46EC3}" type="pres">
      <dgm:prSet presAssocID="{621E2C91-FDAE-4EB1-8FE0-79B6B7C021A7}" presName="text3" presStyleLbl="fgAcc3" presStyleIdx="2" presStyleCnt="3">
        <dgm:presLayoutVars>
          <dgm:chPref val="3"/>
        </dgm:presLayoutVars>
      </dgm:prSet>
      <dgm:spPr/>
    </dgm:pt>
    <dgm:pt modelId="{9504E8C9-A039-4580-BC5D-37BCFA974A71}" type="pres">
      <dgm:prSet presAssocID="{621E2C91-FDAE-4EB1-8FE0-79B6B7C021A7}" presName="hierChild4" presStyleCnt="0"/>
      <dgm:spPr/>
    </dgm:pt>
  </dgm:ptLst>
  <dgm:cxnLst>
    <dgm:cxn modelId="{B9A24790-B2A4-4389-B486-7F42A3D35CFD}" type="presOf" srcId="{1B01356A-2EC3-4027-9A8A-47BE6BA3FE60}" destId="{4B300DF4-BAFC-442B-B49F-81CB37C26594}" srcOrd="0" destOrd="0" presId="urn:microsoft.com/office/officeart/2005/8/layout/hierarchy1"/>
    <dgm:cxn modelId="{D0F6ECC4-52ED-4115-B1DF-DE61EB7F2CE0}" type="presOf" srcId="{E33C726D-B8A5-446E-90E5-F04ADCADFD75}" destId="{3B31F552-E477-4B98-8A97-A52B50CD5B2E}" srcOrd="0" destOrd="0" presId="urn:microsoft.com/office/officeart/2005/8/layout/hierarchy1"/>
    <dgm:cxn modelId="{FA9DCEAA-DBC5-4EB8-88E3-8EB37573DB73}" srcId="{EF4BA3B2-8EAB-4AFE-8C52-A3A40397B130}" destId="{E33C726D-B8A5-446E-90E5-F04ADCADFD75}" srcOrd="0" destOrd="0" parTransId="{E39ED6F7-F5E1-4B65-995E-A97EED1E50F1}" sibTransId="{A598A091-71B2-4446-B93B-1CC3D7E969FF}"/>
    <dgm:cxn modelId="{6905C8D5-3819-45E1-99D0-BA9AD764E448}" srcId="{EF4BA3B2-8EAB-4AFE-8C52-A3A40397B130}" destId="{7C2019FF-8425-4B9D-8AB2-4E526E2C1FD5}" srcOrd="1" destOrd="0" parTransId="{467C094A-CB6F-4F1D-8C32-2A45BB77DBE4}" sibTransId="{5E4ECE3D-F553-41AE-B989-F33DAE54E49E}"/>
    <dgm:cxn modelId="{D90E4569-3C83-49FB-809D-B38A8779FBA9}" type="presOf" srcId="{467C094A-CB6F-4F1D-8C32-2A45BB77DBE4}" destId="{0B3F5446-1598-44E6-B052-9470440BEAEF}" srcOrd="0" destOrd="0" presId="urn:microsoft.com/office/officeart/2005/8/layout/hierarchy1"/>
    <dgm:cxn modelId="{F72AF207-D585-48F9-AF9A-BC0AF00D3E1D}" type="presOf" srcId="{6ABA024F-627E-4206-BA23-70B70D2B18C0}" destId="{A581B1CE-4C30-43EA-80F0-7587804DE1F5}" srcOrd="0" destOrd="0" presId="urn:microsoft.com/office/officeart/2005/8/layout/hierarchy1"/>
    <dgm:cxn modelId="{D3D96B86-F771-4C8E-9E3F-E09C2D477899}" srcId="{1B01356A-2EC3-4027-9A8A-47BE6BA3FE60}" destId="{621E2C91-FDAE-4EB1-8FE0-79B6B7C021A7}" srcOrd="0" destOrd="0" parTransId="{6ABA024F-627E-4206-BA23-70B70D2B18C0}" sibTransId="{561B0C77-1097-4160-9A82-DE63BD01FDA9}"/>
    <dgm:cxn modelId="{1BF41DA5-76CA-4E99-A8AD-905EA1354C3E}" type="presOf" srcId="{08600D0F-E720-4A56-B7D0-911121A2BE60}" destId="{EA356073-4476-4D62-A248-630CA89B34A9}" srcOrd="0" destOrd="0" presId="urn:microsoft.com/office/officeart/2005/8/layout/hierarchy1"/>
    <dgm:cxn modelId="{DA40F3EB-721B-445E-845B-C6F14D646243}" srcId="{26C44FFE-7FCB-43B1-92DA-CE09844B1C77}" destId="{1B01356A-2EC3-4027-9A8A-47BE6BA3FE60}" srcOrd="1" destOrd="0" parTransId="{56E487BF-88C5-4C2C-83A8-20ADC81B949A}" sibTransId="{F2770B3D-4873-4DF8-89E4-3E55B4CDB739}"/>
    <dgm:cxn modelId="{5D1F8FAD-5397-41CA-8A8D-0A0FFC3C2244}" type="presOf" srcId="{EF4BA3B2-8EAB-4AFE-8C52-A3A40397B130}" destId="{A4FE8B68-FBE3-4271-9103-5D303C4294B7}" srcOrd="0" destOrd="0" presId="urn:microsoft.com/office/officeart/2005/8/layout/hierarchy1"/>
    <dgm:cxn modelId="{0F8E0B1D-F257-4BC1-8F9A-549171130093}" type="presOf" srcId="{621E2C91-FDAE-4EB1-8FE0-79B6B7C021A7}" destId="{CB25D750-EA1A-4834-BA48-1FB04ED46EC3}" srcOrd="0" destOrd="0" presId="urn:microsoft.com/office/officeart/2005/8/layout/hierarchy1"/>
    <dgm:cxn modelId="{E02C1AC8-8DAB-4CAF-8B1F-CC166AFF273C}" type="presOf" srcId="{1162A883-5FB9-4AED-A8AA-DCDA15DA06FD}" destId="{5330E329-E70C-4E80-A9EB-49B43E5DB3DE}" srcOrd="0" destOrd="0" presId="urn:microsoft.com/office/officeart/2005/8/layout/hierarchy1"/>
    <dgm:cxn modelId="{B0DDA44B-C2F0-4832-90F0-4EC91525508A}" srcId="{26C44FFE-7FCB-43B1-92DA-CE09844B1C77}" destId="{EF4BA3B2-8EAB-4AFE-8C52-A3A40397B130}" srcOrd="0" destOrd="0" parTransId="{1162A883-5FB9-4AED-A8AA-DCDA15DA06FD}" sibTransId="{22822FCF-B676-495A-831D-35E81B904A50}"/>
    <dgm:cxn modelId="{2C7D9EC5-9E24-4912-85E9-22562B547D01}" type="presOf" srcId="{26C44FFE-7FCB-43B1-92DA-CE09844B1C77}" destId="{7A45FA92-4219-4F0A-8671-C35729931356}" srcOrd="0" destOrd="0" presId="urn:microsoft.com/office/officeart/2005/8/layout/hierarchy1"/>
    <dgm:cxn modelId="{ED47354B-0F20-4C32-9777-36BEE9B8F6B0}" type="presOf" srcId="{7C2019FF-8425-4B9D-8AB2-4E526E2C1FD5}" destId="{E523C756-A905-4355-9CB6-6C128AFEC970}" srcOrd="0" destOrd="0" presId="urn:microsoft.com/office/officeart/2005/8/layout/hierarchy1"/>
    <dgm:cxn modelId="{70DC2D7C-5B0A-4DAB-9C74-35930D6F95EC}" type="presOf" srcId="{56E487BF-88C5-4C2C-83A8-20ADC81B949A}" destId="{1CF09E09-60E4-47E7-94E0-E0E2B665FE06}" srcOrd="0" destOrd="0" presId="urn:microsoft.com/office/officeart/2005/8/layout/hierarchy1"/>
    <dgm:cxn modelId="{F2198E94-CAB8-4C15-A9E0-F0FDD555A196}" srcId="{08600D0F-E720-4A56-B7D0-911121A2BE60}" destId="{26C44FFE-7FCB-43B1-92DA-CE09844B1C77}" srcOrd="0" destOrd="0" parTransId="{72AF8FA1-7D91-4311-9A4C-94F1C268265A}" sibTransId="{50F1E0E3-C1CA-4471-A68C-6F8361C8DCED}"/>
    <dgm:cxn modelId="{5B6451A5-A965-4AA8-A5BA-6B2CDB499BBC}" type="presOf" srcId="{E39ED6F7-F5E1-4B65-995E-A97EED1E50F1}" destId="{C67D452D-D5AC-4689-9B2B-E6E2DF77C7F6}" srcOrd="0" destOrd="0" presId="urn:microsoft.com/office/officeart/2005/8/layout/hierarchy1"/>
    <dgm:cxn modelId="{E122D71E-DDC2-4C9F-991F-49AB9A20C5C9}" type="presParOf" srcId="{EA356073-4476-4D62-A248-630CA89B34A9}" destId="{9090BD6B-B379-42A3-B44A-586BBD9835F1}" srcOrd="0" destOrd="0" presId="urn:microsoft.com/office/officeart/2005/8/layout/hierarchy1"/>
    <dgm:cxn modelId="{FF2F8CFD-94C0-4659-ACE2-7C56BE407BF5}" type="presParOf" srcId="{9090BD6B-B379-42A3-B44A-586BBD9835F1}" destId="{093244BA-80D2-4353-B400-31375B0FA69E}" srcOrd="0" destOrd="0" presId="urn:microsoft.com/office/officeart/2005/8/layout/hierarchy1"/>
    <dgm:cxn modelId="{7387F9FE-1C16-48FB-BC72-EC0629FB4252}" type="presParOf" srcId="{093244BA-80D2-4353-B400-31375B0FA69E}" destId="{91B01E1E-F0CD-4AEE-9BFE-E74A1B9F56FB}" srcOrd="0" destOrd="0" presId="urn:microsoft.com/office/officeart/2005/8/layout/hierarchy1"/>
    <dgm:cxn modelId="{2C8D4DA9-387A-4AD3-A24B-0BD8FBC22230}" type="presParOf" srcId="{093244BA-80D2-4353-B400-31375B0FA69E}" destId="{7A45FA92-4219-4F0A-8671-C35729931356}" srcOrd="1" destOrd="0" presId="urn:microsoft.com/office/officeart/2005/8/layout/hierarchy1"/>
    <dgm:cxn modelId="{D572FA10-C064-4425-A8C2-7EF3FAEDACDC}" type="presParOf" srcId="{9090BD6B-B379-42A3-B44A-586BBD9835F1}" destId="{D78EF7B5-2827-412C-99DD-F5FCC6A32DE6}" srcOrd="1" destOrd="0" presId="urn:microsoft.com/office/officeart/2005/8/layout/hierarchy1"/>
    <dgm:cxn modelId="{D8CD1908-B69E-4D98-A935-C07C8A7FD22E}" type="presParOf" srcId="{D78EF7B5-2827-412C-99DD-F5FCC6A32DE6}" destId="{5330E329-E70C-4E80-A9EB-49B43E5DB3DE}" srcOrd="0" destOrd="0" presId="urn:microsoft.com/office/officeart/2005/8/layout/hierarchy1"/>
    <dgm:cxn modelId="{AF35F44C-21C0-40E4-9C58-09489B3A170F}" type="presParOf" srcId="{D78EF7B5-2827-412C-99DD-F5FCC6A32DE6}" destId="{7C025243-E2A8-4BC1-88B5-1CFFD7F17549}" srcOrd="1" destOrd="0" presId="urn:microsoft.com/office/officeart/2005/8/layout/hierarchy1"/>
    <dgm:cxn modelId="{8E5D94D0-9173-4C3E-987F-3FDD7A4DCF4A}" type="presParOf" srcId="{7C025243-E2A8-4BC1-88B5-1CFFD7F17549}" destId="{EDD0CEA3-6262-4AE2-8B5E-0EDC2E5C540C}" srcOrd="0" destOrd="0" presId="urn:microsoft.com/office/officeart/2005/8/layout/hierarchy1"/>
    <dgm:cxn modelId="{C04DF357-A704-42F9-9F2D-8233B4C53519}" type="presParOf" srcId="{EDD0CEA3-6262-4AE2-8B5E-0EDC2E5C540C}" destId="{F5C006D9-812A-4577-A11A-D387F2B70613}" srcOrd="0" destOrd="0" presId="urn:microsoft.com/office/officeart/2005/8/layout/hierarchy1"/>
    <dgm:cxn modelId="{F62848C5-3E32-4899-A576-8072F634A30B}" type="presParOf" srcId="{EDD0CEA3-6262-4AE2-8B5E-0EDC2E5C540C}" destId="{A4FE8B68-FBE3-4271-9103-5D303C4294B7}" srcOrd="1" destOrd="0" presId="urn:microsoft.com/office/officeart/2005/8/layout/hierarchy1"/>
    <dgm:cxn modelId="{1FA5BDBE-025C-4EC3-84A3-95537CF0CA9D}" type="presParOf" srcId="{7C025243-E2A8-4BC1-88B5-1CFFD7F17549}" destId="{32EC1655-2474-4C8A-B70D-17CB5B29546F}" srcOrd="1" destOrd="0" presId="urn:microsoft.com/office/officeart/2005/8/layout/hierarchy1"/>
    <dgm:cxn modelId="{D9C91528-DF6C-4694-B5A6-C64D773BA59E}" type="presParOf" srcId="{32EC1655-2474-4C8A-B70D-17CB5B29546F}" destId="{C67D452D-D5AC-4689-9B2B-E6E2DF77C7F6}" srcOrd="0" destOrd="0" presId="urn:microsoft.com/office/officeart/2005/8/layout/hierarchy1"/>
    <dgm:cxn modelId="{C8955051-19AF-4BEF-9210-FB610A149A76}" type="presParOf" srcId="{32EC1655-2474-4C8A-B70D-17CB5B29546F}" destId="{42CAF281-2776-45D3-BAFE-6DF5662BD50D}" srcOrd="1" destOrd="0" presId="urn:microsoft.com/office/officeart/2005/8/layout/hierarchy1"/>
    <dgm:cxn modelId="{C60E2254-155E-4A84-837F-A5CC31EBC516}" type="presParOf" srcId="{42CAF281-2776-45D3-BAFE-6DF5662BD50D}" destId="{07E38F2D-EB91-43F3-A00E-649D67BB7B1C}" srcOrd="0" destOrd="0" presId="urn:microsoft.com/office/officeart/2005/8/layout/hierarchy1"/>
    <dgm:cxn modelId="{2AA593E0-3485-49AF-A3EB-86D9B2EE8995}" type="presParOf" srcId="{07E38F2D-EB91-43F3-A00E-649D67BB7B1C}" destId="{9C596D8D-88F2-4A33-96E0-01445AA185DB}" srcOrd="0" destOrd="0" presId="urn:microsoft.com/office/officeart/2005/8/layout/hierarchy1"/>
    <dgm:cxn modelId="{7BFF76A9-6833-4048-B21F-723AC8968310}" type="presParOf" srcId="{07E38F2D-EB91-43F3-A00E-649D67BB7B1C}" destId="{3B31F552-E477-4B98-8A97-A52B50CD5B2E}" srcOrd="1" destOrd="0" presId="urn:microsoft.com/office/officeart/2005/8/layout/hierarchy1"/>
    <dgm:cxn modelId="{76D2B4EE-C348-4B1D-B822-40EE602DC79E}" type="presParOf" srcId="{42CAF281-2776-45D3-BAFE-6DF5662BD50D}" destId="{4C634655-8A01-404C-B58E-41715A350AC8}" srcOrd="1" destOrd="0" presId="urn:microsoft.com/office/officeart/2005/8/layout/hierarchy1"/>
    <dgm:cxn modelId="{ABA4BD9E-48B5-43D6-A945-F22F378022C1}" type="presParOf" srcId="{32EC1655-2474-4C8A-B70D-17CB5B29546F}" destId="{0B3F5446-1598-44E6-B052-9470440BEAEF}" srcOrd="2" destOrd="0" presId="urn:microsoft.com/office/officeart/2005/8/layout/hierarchy1"/>
    <dgm:cxn modelId="{0C26BD41-ED47-4CD8-A3BD-9E1B933C36A9}" type="presParOf" srcId="{32EC1655-2474-4C8A-B70D-17CB5B29546F}" destId="{32A37098-282A-4DA0-B6C0-F08B352A88F7}" srcOrd="3" destOrd="0" presId="urn:microsoft.com/office/officeart/2005/8/layout/hierarchy1"/>
    <dgm:cxn modelId="{76120A05-0DB4-49D1-B741-984686F3CAD5}" type="presParOf" srcId="{32A37098-282A-4DA0-B6C0-F08B352A88F7}" destId="{031FB29E-1D1A-4AD4-A29A-0F2E0ACF2542}" srcOrd="0" destOrd="0" presId="urn:microsoft.com/office/officeart/2005/8/layout/hierarchy1"/>
    <dgm:cxn modelId="{50C2343F-F0E7-4A61-8308-521784FFEF8F}" type="presParOf" srcId="{031FB29E-1D1A-4AD4-A29A-0F2E0ACF2542}" destId="{DF133652-4A74-4536-A1AF-7A968FCB162B}" srcOrd="0" destOrd="0" presId="urn:microsoft.com/office/officeart/2005/8/layout/hierarchy1"/>
    <dgm:cxn modelId="{C8B7C93C-2894-4134-87CA-AD2DF80ECD11}" type="presParOf" srcId="{031FB29E-1D1A-4AD4-A29A-0F2E0ACF2542}" destId="{E523C756-A905-4355-9CB6-6C128AFEC970}" srcOrd="1" destOrd="0" presId="urn:microsoft.com/office/officeart/2005/8/layout/hierarchy1"/>
    <dgm:cxn modelId="{EE3BB179-85A0-45C7-9D05-4935DBB1F52A}" type="presParOf" srcId="{32A37098-282A-4DA0-B6C0-F08B352A88F7}" destId="{EAB78905-ACF7-41A5-858A-D7E427B99CF9}" srcOrd="1" destOrd="0" presId="urn:microsoft.com/office/officeart/2005/8/layout/hierarchy1"/>
    <dgm:cxn modelId="{5E606DAB-A617-4D0A-BF92-EBE102D21214}" type="presParOf" srcId="{D78EF7B5-2827-412C-99DD-F5FCC6A32DE6}" destId="{1CF09E09-60E4-47E7-94E0-E0E2B665FE06}" srcOrd="2" destOrd="0" presId="urn:microsoft.com/office/officeart/2005/8/layout/hierarchy1"/>
    <dgm:cxn modelId="{77AB5588-1569-4D12-B098-CD4B4E3F1A9D}" type="presParOf" srcId="{D78EF7B5-2827-412C-99DD-F5FCC6A32DE6}" destId="{F3C7BA8B-1401-4172-AFDD-A5740D83BA25}" srcOrd="3" destOrd="0" presId="urn:microsoft.com/office/officeart/2005/8/layout/hierarchy1"/>
    <dgm:cxn modelId="{C31B3BBB-D95A-4676-9934-6BF3301C3D84}" type="presParOf" srcId="{F3C7BA8B-1401-4172-AFDD-A5740D83BA25}" destId="{8A6149DF-7C9E-4318-A21A-B0D393FB2E6D}" srcOrd="0" destOrd="0" presId="urn:microsoft.com/office/officeart/2005/8/layout/hierarchy1"/>
    <dgm:cxn modelId="{1C084E80-B6D8-41E5-9C06-4359F16625D8}" type="presParOf" srcId="{8A6149DF-7C9E-4318-A21A-B0D393FB2E6D}" destId="{1336E8DD-8DEC-4E56-A540-20E5535D02FC}" srcOrd="0" destOrd="0" presId="urn:microsoft.com/office/officeart/2005/8/layout/hierarchy1"/>
    <dgm:cxn modelId="{5CBF3CB2-2D17-4D88-8F15-BC77CA15DAB5}" type="presParOf" srcId="{8A6149DF-7C9E-4318-A21A-B0D393FB2E6D}" destId="{4B300DF4-BAFC-442B-B49F-81CB37C26594}" srcOrd="1" destOrd="0" presId="urn:microsoft.com/office/officeart/2005/8/layout/hierarchy1"/>
    <dgm:cxn modelId="{96D690D3-A892-4AF7-A278-D50B6DD37793}" type="presParOf" srcId="{F3C7BA8B-1401-4172-AFDD-A5740D83BA25}" destId="{445F555E-2DCC-4682-B087-FB1911F9DD2F}" srcOrd="1" destOrd="0" presId="urn:microsoft.com/office/officeart/2005/8/layout/hierarchy1"/>
    <dgm:cxn modelId="{CBDE0D33-89DD-4A47-AB5C-AAD7AE850CD1}" type="presParOf" srcId="{445F555E-2DCC-4682-B087-FB1911F9DD2F}" destId="{A581B1CE-4C30-43EA-80F0-7587804DE1F5}" srcOrd="0" destOrd="0" presId="urn:microsoft.com/office/officeart/2005/8/layout/hierarchy1"/>
    <dgm:cxn modelId="{AB3093DE-F723-476E-9F70-2AFB263B88F9}" type="presParOf" srcId="{445F555E-2DCC-4682-B087-FB1911F9DD2F}" destId="{99733AD1-446D-488D-90FB-0C0407401D97}" srcOrd="1" destOrd="0" presId="urn:microsoft.com/office/officeart/2005/8/layout/hierarchy1"/>
    <dgm:cxn modelId="{E396B4FB-9CBE-4708-94A1-EAC58EDA1AA5}" type="presParOf" srcId="{99733AD1-446D-488D-90FB-0C0407401D97}" destId="{D7ADDBA5-B151-48BC-8DFE-9D57C4766ADD}" srcOrd="0" destOrd="0" presId="urn:microsoft.com/office/officeart/2005/8/layout/hierarchy1"/>
    <dgm:cxn modelId="{3DB0FF79-A0C5-4C0D-9B57-172180BFCE6F}" type="presParOf" srcId="{D7ADDBA5-B151-48BC-8DFE-9D57C4766ADD}" destId="{E87E9494-886A-4C0F-884B-13C9EFD3967F}" srcOrd="0" destOrd="0" presId="urn:microsoft.com/office/officeart/2005/8/layout/hierarchy1"/>
    <dgm:cxn modelId="{C9E81C57-21EC-46EA-9980-20FB1F08DC54}" type="presParOf" srcId="{D7ADDBA5-B151-48BC-8DFE-9D57C4766ADD}" destId="{CB25D750-EA1A-4834-BA48-1FB04ED46EC3}" srcOrd="1" destOrd="0" presId="urn:microsoft.com/office/officeart/2005/8/layout/hierarchy1"/>
    <dgm:cxn modelId="{39ABE503-4CA0-4CCB-912B-B24A96A6725A}" type="presParOf" srcId="{99733AD1-446D-488D-90FB-0C0407401D97}" destId="{9504E8C9-A039-4580-BC5D-37BCFA974A7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E8EE89-A99D-4207-AB94-35B9CA78B8CA}">
      <dsp:nvSpPr>
        <dsp:cNvPr id="0" name=""/>
        <dsp:cNvSpPr/>
      </dsp:nvSpPr>
      <dsp:spPr>
        <a:xfrm rot="5400000">
          <a:off x="-258880" y="262955"/>
          <a:ext cx="1725872" cy="120811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35</a:t>
          </a:r>
          <a:endParaRPr lang="ru-RU" sz="3400" kern="1200" dirty="0"/>
        </a:p>
      </dsp:txBody>
      <dsp:txXfrm rot="-5400000">
        <a:off x="1" y="608129"/>
        <a:ext cx="1208110" cy="517762"/>
      </dsp:txXfrm>
    </dsp:sp>
    <dsp:sp modelId="{78656006-AE73-4584-8C82-AB1866E85157}">
      <dsp:nvSpPr>
        <dsp:cNvPr id="0" name=""/>
        <dsp:cNvSpPr/>
      </dsp:nvSpPr>
      <dsp:spPr>
        <a:xfrm rot="5400000">
          <a:off x="3792821" y="-2580636"/>
          <a:ext cx="1121817" cy="62912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жалоб</a:t>
          </a:r>
          <a:endParaRPr lang="ru-RU" sz="3200" kern="1200" dirty="0"/>
        </a:p>
      </dsp:txBody>
      <dsp:txXfrm rot="-5400000">
        <a:off x="1208111" y="58837"/>
        <a:ext cx="6236476" cy="1012291"/>
      </dsp:txXfrm>
    </dsp:sp>
    <dsp:sp modelId="{9AF42648-CACB-4DDE-BF98-F6415757458E}">
      <dsp:nvSpPr>
        <dsp:cNvPr id="0" name=""/>
        <dsp:cNvSpPr/>
      </dsp:nvSpPr>
      <dsp:spPr>
        <a:xfrm rot="5400000">
          <a:off x="-258880" y="1796244"/>
          <a:ext cx="1725872" cy="120811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15</a:t>
          </a:r>
          <a:endParaRPr lang="ru-RU" sz="3400" kern="1200" dirty="0"/>
        </a:p>
      </dsp:txBody>
      <dsp:txXfrm rot="-5400000">
        <a:off x="1" y="2141418"/>
        <a:ext cx="1208110" cy="517762"/>
      </dsp:txXfrm>
    </dsp:sp>
    <dsp:sp modelId="{91A0B89A-E202-41A5-AB8D-46A4F405B2FA}">
      <dsp:nvSpPr>
        <dsp:cNvPr id="0" name=""/>
        <dsp:cNvSpPr/>
      </dsp:nvSpPr>
      <dsp:spPr>
        <a:xfrm rot="5400000">
          <a:off x="3792821" y="-1034726"/>
          <a:ext cx="1121817" cy="62912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Плановых и внеплановых проверок</a:t>
          </a:r>
          <a:endParaRPr lang="ru-RU" sz="3200" kern="1200" dirty="0"/>
        </a:p>
      </dsp:txBody>
      <dsp:txXfrm rot="-5400000">
        <a:off x="1208111" y="1604747"/>
        <a:ext cx="6236476" cy="1012291"/>
      </dsp:txXfrm>
    </dsp:sp>
    <dsp:sp modelId="{D999FADE-FE27-4EDF-B18E-33E5F3FE9F7C}">
      <dsp:nvSpPr>
        <dsp:cNvPr id="0" name=""/>
        <dsp:cNvSpPr/>
      </dsp:nvSpPr>
      <dsp:spPr>
        <a:xfrm rot="5400000">
          <a:off x="-258880" y="3329533"/>
          <a:ext cx="1725872" cy="120811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32</a:t>
          </a:r>
          <a:endParaRPr lang="ru-RU" sz="3400" kern="1200" dirty="0"/>
        </a:p>
      </dsp:txBody>
      <dsp:txXfrm rot="-5400000">
        <a:off x="1" y="3674707"/>
        <a:ext cx="1208110" cy="517762"/>
      </dsp:txXfrm>
    </dsp:sp>
    <dsp:sp modelId="{DB11BDB8-F9EA-4470-81D8-DEB61FDF492D}">
      <dsp:nvSpPr>
        <dsp:cNvPr id="0" name=""/>
        <dsp:cNvSpPr/>
      </dsp:nvSpPr>
      <dsp:spPr>
        <a:xfrm rot="5400000">
          <a:off x="3792821" y="485941"/>
          <a:ext cx="1121817" cy="62912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Обращения о включении в реестр недобросовестных поставщиков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</dsp:txBody>
      <dsp:txXfrm rot="-5400000">
        <a:off x="1208111" y="3125415"/>
        <a:ext cx="6236476" cy="10122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81B1CE-4C30-43EA-80F0-7587804DE1F5}">
      <dsp:nvSpPr>
        <dsp:cNvPr id="0" name=""/>
        <dsp:cNvSpPr/>
      </dsp:nvSpPr>
      <dsp:spPr>
        <a:xfrm>
          <a:off x="5860933" y="2889728"/>
          <a:ext cx="91440" cy="5377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77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F09E09-60E4-47E7-94E0-E0E2B665FE06}">
      <dsp:nvSpPr>
        <dsp:cNvPr id="0" name=""/>
        <dsp:cNvSpPr/>
      </dsp:nvSpPr>
      <dsp:spPr>
        <a:xfrm>
          <a:off x="4143921" y="1159861"/>
          <a:ext cx="1762732" cy="5558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4579"/>
              </a:lnTo>
              <a:lnTo>
                <a:pt x="1762732" y="384579"/>
              </a:lnTo>
              <a:lnTo>
                <a:pt x="1762732" y="555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3F5446-1598-44E6-B052-9470440BEAEF}">
      <dsp:nvSpPr>
        <dsp:cNvPr id="0" name=""/>
        <dsp:cNvSpPr/>
      </dsp:nvSpPr>
      <dsp:spPr>
        <a:xfrm>
          <a:off x="2517115" y="2889728"/>
          <a:ext cx="1129845" cy="537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6429"/>
              </a:lnTo>
              <a:lnTo>
                <a:pt x="1129845" y="366429"/>
              </a:lnTo>
              <a:lnTo>
                <a:pt x="1129845" y="5377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7D452D-D5AC-4689-9B2B-E6E2DF77C7F6}">
      <dsp:nvSpPr>
        <dsp:cNvPr id="0" name=""/>
        <dsp:cNvSpPr/>
      </dsp:nvSpPr>
      <dsp:spPr>
        <a:xfrm>
          <a:off x="1387269" y="2889728"/>
          <a:ext cx="1129845" cy="537703"/>
        </a:xfrm>
        <a:custGeom>
          <a:avLst/>
          <a:gdLst/>
          <a:ahLst/>
          <a:cxnLst/>
          <a:rect l="0" t="0" r="0" b="0"/>
          <a:pathLst>
            <a:path>
              <a:moveTo>
                <a:pt x="1129845" y="0"/>
              </a:moveTo>
              <a:lnTo>
                <a:pt x="1129845" y="366429"/>
              </a:lnTo>
              <a:lnTo>
                <a:pt x="0" y="366429"/>
              </a:lnTo>
              <a:lnTo>
                <a:pt x="0" y="5377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30E329-E70C-4E80-A9EB-49B43E5DB3DE}">
      <dsp:nvSpPr>
        <dsp:cNvPr id="0" name=""/>
        <dsp:cNvSpPr/>
      </dsp:nvSpPr>
      <dsp:spPr>
        <a:xfrm>
          <a:off x="2517115" y="1159861"/>
          <a:ext cx="1626805" cy="555854"/>
        </a:xfrm>
        <a:custGeom>
          <a:avLst/>
          <a:gdLst/>
          <a:ahLst/>
          <a:cxnLst/>
          <a:rect l="0" t="0" r="0" b="0"/>
          <a:pathLst>
            <a:path>
              <a:moveTo>
                <a:pt x="1626805" y="0"/>
              </a:moveTo>
              <a:lnTo>
                <a:pt x="1626805" y="384579"/>
              </a:lnTo>
              <a:lnTo>
                <a:pt x="0" y="384579"/>
              </a:lnTo>
              <a:lnTo>
                <a:pt x="0" y="555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B01E1E-F0CD-4AEE-9BFE-E74A1B9F56FB}">
      <dsp:nvSpPr>
        <dsp:cNvPr id="0" name=""/>
        <dsp:cNvSpPr/>
      </dsp:nvSpPr>
      <dsp:spPr>
        <a:xfrm>
          <a:off x="3219501" y="-14150"/>
          <a:ext cx="1848838" cy="1174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45FA92-4219-4F0A-8671-C35729931356}">
      <dsp:nvSpPr>
        <dsp:cNvPr id="0" name=""/>
        <dsp:cNvSpPr/>
      </dsp:nvSpPr>
      <dsp:spPr>
        <a:xfrm>
          <a:off x="3424928" y="181004"/>
          <a:ext cx="1848838" cy="1174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</a:t>
          </a:r>
          <a:endParaRPr lang="ru-RU" sz="53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59314" y="215390"/>
        <a:ext cx="1780066" cy="1105240"/>
      </dsp:txXfrm>
    </dsp:sp>
    <dsp:sp modelId="{F5C006D9-812A-4577-A11A-D387F2B70613}">
      <dsp:nvSpPr>
        <dsp:cNvPr id="0" name=""/>
        <dsp:cNvSpPr/>
      </dsp:nvSpPr>
      <dsp:spPr>
        <a:xfrm>
          <a:off x="1592696" y="1715716"/>
          <a:ext cx="1848838" cy="1174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FE8B68-FBE3-4271-9103-5D303C4294B7}">
      <dsp:nvSpPr>
        <dsp:cNvPr id="0" name=""/>
        <dsp:cNvSpPr/>
      </dsp:nvSpPr>
      <dsp:spPr>
        <a:xfrm>
          <a:off x="1798122" y="1910871"/>
          <a:ext cx="1848838" cy="1174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 включено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</a:t>
          </a:r>
          <a:endParaRPr lang="ru-RU" sz="28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32508" y="1945257"/>
        <a:ext cx="1780066" cy="1105240"/>
      </dsp:txXfrm>
    </dsp:sp>
    <dsp:sp modelId="{9C596D8D-88F2-4A33-96E0-01445AA185DB}">
      <dsp:nvSpPr>
        <dsp:cNvPr id="0" name=""/>
        <dsp:cNvSpPr/>
      </dsp:nvSpPr>
      <dsp:spPr>
        <a:xfrm>
          <a:off x="462850" y="3427432"/>
          <a:ext cx="1848838" cy="1174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1F552-E477-4B98-8A97-A52B50CD5B2E}">
      <dsp:nvSpPr>
        <dsp:cNvPr id="0" name=""/>
        <dsp:cNvSpPr/>
      </dsp:nvSpPr>
      <dsp:spPr>
        <a:xfrm>
          <a:off x="668277" y="3622587"/>
          <a:ext cx="1848838" cy="1174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Односторонний отказ заказчика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</a:t>
          </a:r>
          <a:endParaRPr lang="ru-RU" sz="28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2663" y="3656973"/>
        <a:ext cx="1780066" cy="1105240"/>
      </dsp:txXfrm>
    </dsp:sp>
    <dsp:sp modelId="{DF133652-4A74-4536-A1AF-7A968FCB162B}">
      <dsp:nvSpPr>
        <dsp:cNvPr id="0" name=""/>
        <dsp:cNvSpPr/>
      </dsp:nvSpPr>
      <dsp:spPr>
        <a:xfrm>
          <a:off x="2722542" y="3427432"/>
          <a:ext cx="1848838" cy="1174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23C756-A905-4355-9CB6-6C128AFEC970}">
      <dsp:nvSpPr>
        <dsp:cNvPr id="0" name=""/>
        <dsp:cNvSpPr/>
      </dsp:nvSpPr>
      <dsp:spPr>
        <a:xfrm>
          <a:off x="2927968" y="3622587"/>
          <a:ext cx="1848838" cy="1174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Уклонение участника от заключения контракта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</a:t>
          </a:r>
          <a:endParaRPr lang="ru-RU" sz="28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62354" y="3656973"/>
        <a:ext cx="1780066" cy="1105240"/>
      </dsp:txXfrm>
    </dsp:sp>
    <dsp:sp modelId="{1336E8DD-8DEC-4E56-A540-20E5535D02FC}">
      <dsp:nvSpPr>
        <dsp:cNvPr id="0" name=""/>
        <dsp:cNvSpPr/>
      </dsp:nvSpPr>
      <dsp:spPr>
        <a:xfrm>
          <a:off x="4982234" y="1715716"/>
          <a:ext cx="1848838" cy="1174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300DF4-BAFC-442B-B49F-81CB37C26594}">
      <dsp:nvSpPr>
        <dsp:cNvPr id="0" name=""/>
        <dsp:cNvSpPr/>
      </dsp:nvSpPr>
      <dsp:spPr>
        <a:xfrm>
          <a:off x="5187660" y="1910871"/>
          <a:ext cx="1848838" cy="1174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Включено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28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22046" y="1945257"/>
        <a:ext cx="1780066" cy="1105240"/>
      </dsp:txXfrm>
    </dsp:sp>
    <dsp:sp modelId="{E87E9494-886A-4C0F-884B-13C9EFD3967F}">
      <dsp:nvSpPr>
        <dsp:cNvPr id="0" name=""/>
        <dsp:cNvSpPr/>
      </dsp:nvSpPr>
      <dsp:spPr>
        <a:xfrm>
          <a:off x="4982234" y="3427432"/>
          <a:ext cx="1848838" cy="1174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25D750-EA1A-4834-BA48-1FB04ED46EC3}">
      <dsp:nvSpPr>
        <dsp:cNvPr id="0" name=""/>
        <dsp:cNvSpPr/>
      </dsp:nvSpPr>
      <dsp:spPr>
        <a:xfrm>
          <a:off x="5187660" y="3622587"/>
          <a:ext cx="1848838" cy="1174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Односторонний отказ заказчика</a:t>
          </a:r>
          <a:endParaRPr lang="ru-RU" sz="1400" kern="1200" dirty="0"/>
        </a:p>
      </dsp:txBody>
      <dsp:txXfrm>
        <a:off x="5222046" y="3656973"/>
        <a:ext cx="1780066" cy="1105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FF388EB-94EA-4B22-8BD8-6294038EEF2F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4BB5957-BA41-4E49-A388-F89A83C06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997532"/>
          </a:xfrm>
        </p:spPr>
        <p:txBody>
          <a:bodyPr>
            <a:noAutofit/>
          </a:bodyPr>
          <a:lstStyle/>
          <a:p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786058"/>
            <a:ext cx="7406640" cy="364333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Функции, полномочия и правоприменительная практика </a:t>
            </a:r>
            <a:r>
              <a:rPr lang="ru-RU" sz="3600" b="1" dirty="0" smtClean="0">
                <a:solidFill>
                  <a:srgbClr val="0070C0"/>
                </a:solidFill>
              </a:rPr>
              <a:t>Чукотского </a:t>
            </a:r>
            <a:r>
              <a:rPr lang="ru-RU" sz="3600" b="1" dirty="0">
                <a:solidFill>
                  <a:srgbClr val="0070C0"/>
                </a:solidFill>
              </a:rPr>
              <a:t>УФАС России </a:t>
            </a:r>
          </a:p>
          <a:p>
            <a:endParaRPr lang="ru-RU" sz="3600" b="1" dirty="0"/>
          </a:p>
        </p:txBody>
      </p:sp>
      <p:pic>
        <p:nvPicPr>
          <p:cNvPr id="4" name="Рисунок 4" descr="logotyp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333375"/>
            <a:ext cx="38449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14202"/>
          </a:xfrm>
        </p:spPr>
        <p:txBody>
          <a:bodyPr>
            <a:no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Запрещаются действия (бездействие) занимающего доминирующее положение хозяйствующего субъекта, результатом которых являются или могут являться недопущение, ограничение, устранение конкуренции и (или) ущемление интересов других лиц (хозяйствующих субъектов) в сфере предпринимательской деятельности либо неопределенного круга </a:t>
            </a:r>
            <a:r>
              <a:rPr lang="ru-RU" sz="1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потребителей</a:t>
            </a:r>
            <a:br>
              <a:rPr lang="ru-RU" sz="1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(ст. 10 Закона о защите конкуренции)</a:t>
            </a:r>
            <a:endParaRPr lang="ru-RU" sz="1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35608" y="2204864"/>
            <a:ext cx="7498080" cy="404353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Рассмотрено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заявления.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действиях ОАО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 факт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пункта 1 части 1 статьи 10 Закона о защите конкуренции (становление, поддержание монопольно высокой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цены) 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установлению и поддержанию тарифа на услуги доступа в Интернет 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помегабайтной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тарификацией и доступом в местную (локальную) сеть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товара).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453" y="4725144"/>
            <a:ext cx="2244459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338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Наложенные по результатам мероприятий по контролю мерах административной и иной публично-правовой ответственности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Управлением возбуждены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рассмотрены </a:t>
            </a:r>
            <a:r>
              <a:rPr lang="ru-RU" altLang="ru-RU" sz="2000" b="1" kern="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2000" b="1" kern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административных правонарушениях </a:t>
            </a:r>
            <a:r>
              <a:rPr lang="ru-RU" altLang="ru-RU" sz="2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части </a:t>
            </a:r>
            <a:r>
              <a:rPr lang="ru-RU" altLang="ru-RU" sz="2000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2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статьи </a:t>
            </a:r>
            <a:r>
              <a:rPr lang="ru-RU" altLang="ru-RU" sz="2000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19.8 </a:t>
            </a:r>
            <a:r>
              <a:rPr lang="ru-RU" altLang="ru-RU" sz="2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КоАП РФ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непредставление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несвоевременное представление в федеральный антимонопольный орган, его территориальный орган сведений (информации), предусмотренных антимонопольным законодательством Российской Федерации, в том числе непредставление сведений (информации) по требованию указанных 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органов.</a:t>
            </a:r>
            <a:endParaRPr lang="ru-RU" altLang="ru-RU" sz="20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  Вынесено </a:t>
            </a:r>
            <a:r>
              <a:rPr lang="ru-RU" altLang="ru-RU" sz="2000" b="1" kern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000" b="1" kern="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kern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2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altLang="ru-RU" sz="2000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2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статьи </a:t>
            </a:r>
            <a:r>
              <a:rPr lang="ru-RU" altLang="ru-RU" sz="2000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14.32 </a:t>
            </a:r>
            <a:r>
              <a:rPr lang="ru-RU" altLang="ru-RU" sz="20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КоАП </a:t>
            </a:r>
            <a:r>
              <a:rPr lang="ru-RU" altLang="ru-RU" sz="2000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заключение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хозяйствующим субъектом недопустимого в соответствии с антимонопольным законодательством Российской Федерации соглашения либо участие в 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нем.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endParaRPr lang="ru-RU" altLang="ru-RU" sz="1900" kern="0" dirty="0">
              <a:solidFill>
                <a:srgbClr val="000000"/>
              </a:solidFill>
              <a:latin typeface="Arial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штрафов составила – 90 тыс. рублей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48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82726"/>
          </a:xfrm>
        </p:spPr>
        <p:txBody>
          <a:bodyPr>
            <a:normAutofit/>
          </a:bodyPr>
          <a:lstStyle/>
          <a:p>
            <a:pPr algn="ctr"/>
            <a:r>
              <a:rPr lang="ru-RU" sz="1800" u="sng" dirty="0">
                <a:solidFill>
                  <a:srgbClr val="00B050"/>
                </a:solidFill>
                <a:latin typeface="Arial"/>
              </a:rPr>
              <a:t>Выявление и пресечение нарушений Федерального закона от 05.04.2013 № 44-ФЗ </a:t>
            </a:r>
            <a:br>
              <a:rPr lang="ru-RU" sz="1800" u="sng" dirty="0">
                <a:solidFill>
                  <a:srgbClr val="00B050"/>
                </a:solidFill>
                <a:latin typeface="Arial"/>
              </a:rPr>
            </a:br>
            <a:r>
              <a:rPr lang="ru-RU" sz="1800" u="sng" dirty="0">
                <a:solidFill>
                  <a:srgbClr val="00B050"/>
                </a:solidFill>
                <a:latin typeface="Arial"/>
              </a:rPr>
              <a:t>«О контрактной системе в сфере закупок товаров, работ, услуг для обеспечения государственных и муниципальных нужд» </a:t>
            </a:r>
            <a:r>
              <a:rPr lang="ru-RU" sz="1800" u="sng" dirty="0">
                <a:solidFill>
                  <a:srgbClr val="FF0000"/>
                </a:solidFill>
                <a:latin typeface="Arial"/>
              </a:rPr>
              <a:t/>
            </a:r>
            <a:br>
              <a:rPr lang="ru-RU" sz="1800" u="sng" dirty="0">
                <a:solidFill>
                  <a:srgbClr val="FF0000"/>
                </a:solidFill>
                <a:latin typeface="Arial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071678"/>
            <a:ext cx="7790712" cy="45720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Контрактная система в сфере закупок </a:t>
            </a:r>
            <a:r>
              <a:rPr lang="ru-RU" b="1" i="1" dirty="0" smtClean="0"/>
              <a:t>направлена на создание равных условий для обеспечения конкуренции между участниками закупок</a:t>
            </a:r>
            <a:r>
              <a:rPr lang="ru-RU" dirty="0" smtClean="0"/>
              <a:t>. Любое заинтересованное лицо имеет возможность в соответствии с законодательством РФ и иными НПА в сфере закупок стать поставщиком (подрядчиком, исполнителем).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82726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rgbClr val="7030A0"/>
                </a:solidFill>
                <a:latin typeface="Arial"/>
              </a:rPr>
              <a:t>Федеральный закон от 05.04.2013 N 44-ФЗ</a:t>
            </a:r>
            <a:br>
              <a:rPr lang="ru-RU" sz="2200" dirty="0" smtClean="0">
                <a:solidFill>
                  <a:srgbClr val="7030A0"/>
                </a:solidFill>
                <a:latin typeface="Arial"/>
              </a:rPr>
            </a:br>
            <a:r>
              <a:rPr lang="ru-RU" sz="2200" dirty="0" smtClean="0">
                <a:solidFill>
                  <a:srgbClr val="7030A0"/>
                </a:solidFill>
                <a:latin typeface="Arial"/>
              </a:rPr>
              <a:t>«О контрактной системе в сфере закупок товаров, работ, услуг для обеспечения государственных и муниципальных нужд</a:t>
            </a:r>
            <a:r>
              <a:rPr lang="ru-RU" sz="2000" dirty="0" smtClean="0">
                <a:solidFill>
                  <a:srgbClr val="7030A0"/>
                </a:solidFill>
                <a:latin typeface="Arial"/>
              </a:rPr>
              <a:t>» </a:t>
            </a:r>
            <a:r>
              <a:rPr lang="ru-RU" sz="2000" dirty="0" smtClean="0">
                <a:latin typeface="Arial"/>
              </a:rPr>
              <a:t>(статья 8):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071678"/>
            <a:ext cx="7790712" cy="45720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Конкуренция при осуществлении закупок должна быть основана на соблюдении принципа добросовестной ценовой и неценовой конкуренции между участниками закупок в целях выявления лучших условий поставок товаров, выполнения работ, оказания услуг. </a:t>
            </a: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82726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rgbClr val="7030A0"/>
                </a:solidFill>
                <a:latin typeface="Arial"/>
              </a:rPr>
              <a:t>Федеральный закон от 05.04.2013 N 44-ФЗ</a:t>
            </a:r>
            <a:br>
              <a:rPr lang="ru-RU" sz="2200" dirty="0" smtClean="0">
                <a:solidFill>
                  <a:srgbClr val="7030A0"/>
                </a:solidFill>
                <a:latin typeface="Arial"/>
              </a:rPr>
            </a:br>
            <a:r>
              <a:rPr lang="ru-RU" sz="2200" dirty="0" smtClean="0">
                <a:solidFill>
                  <a:srgbClr val="7030A0"/>
                </a:solidFill>
                <a:latin typeface="Arial"/>
              </a:rPr>
              <a:t>«О контрактной системе в сфере закупок товаров, работ, услуг для обеспечения государственных и муниципальных нужд</a:t>
            </a:r>
            <a:r>
              <a:rPr lang="ru-RU" sz="2000" dirty="0" smtClean="0">
                <a:solidFill>
                  <a:srgbClr val="7030A0"/>
                </a:solidFill>
                <a:latin typeface="Arial"/>
              </a:rPr>
              <a:t>» </a:t>
            </a:r>
            <a:r>
              <a:rPr lang="ru-RU" sz="2000" dirty="0" smtClean="0">
                <a:latin typeface="Arial"/>
              </a:rPr>
              <a:t>(статья 8):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071678"/>
            <a:ext cx="7790712" cy="457203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400" b="1" dirty="0" smtClean="0">
                <a:solidFill>
                  <a:srgbClr val="FF0000"/>
                </a:solidFill>
              </a:rPr>
              <a:t>Запрещается</a:t>
            </a:r>
            <a:r>
              <a:rPr lang="ru-RU" sz="3400" dirty="0" smtClean="0"/>
              <a:t> совершение заказчиками, специализированными организациями, их должностными лицами, комиссиями по осуществлению закупок, членами таких комиссий, участниками закупок </a:t>
            </a:r>
            <a:r>
              <a:rPr lang="ru-RU" sz="3400" b="1" i="1" dirty="0" smtClean="0"/>
              <a:t>любых действий, которые противоречат требованиям Закона № 44-ФЗ, в т.ч. приводят к ограничению конкуренции, в частности к необоснованному ограничению числа участников закупок</a:t>
            </a:r>
            <a:r>
              <a:rPr lang="ru-RU" b="1" i="1" dirty="0" smtClean="0"/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Контроль законодательства о контрактной </a:t>
            </a:r>
            <a:r>
              <a:rPr lang="ru-RU" sz="2000" dirty="0" smtClean="0">
                <a:solidFill>
                  <a:srgbClr val="FF0000"/>
                </a:solidFill>
              </a:rPr>
              <a:t>системе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/>
              <a:t>за 1 полугодие 2019 года Чукотским УФАС России </a:t>
            </a:r>
            <a:br>
              <a:rPr lang="ru-RU" sz="2000" dirty="0" smtClean="0"/>
            </a:br>
            <a:r>
              <a:rPr lang="ru-RU" sz="2000" dirty="0" smtClean="0"/>
              <a:t>рассмотрено и проведено</a:t>
            </a:r>
            <a:endParaRPr lang="ru-RU" sz="2000" dirty="0"/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4594623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2439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Результат рассмотрения</a:t>
            </a: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3516895"/>
              </p:ext>
            </p:extLst>
          </p:nvPr>
        </p:nvGraphicFramePr>
        <p:xfrm>
          <a:off x="1435100" y="1447800"/>
          <a:ext cx="7499349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783"/>
                <a:gridCol w="2499783"/>
                <a:gridCol w="249978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Обоснованные</a:t>
                      </a:r>
                      <a:r>
                        <a:rPr lang="ru-RU" baseline="0" dirty="0" smtClean="0"/>
                        <a:t> жалобы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Плановые</a:t>
                      </a:r>
                      <a:r>
                        <a:rPr lang="ru-RU" baseline="0" dirty="0" smtClean="0"/>
                        <a:t> проверки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Выдано предписаний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26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Необоснованные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жалобы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Неплановые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проверки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14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Возвращено жалоб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778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Административная ответственность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За </a:t>
            </a:r>
            <a:r>
              <a:rPr lang="ru-RU" dirty="0"/>
              <a:t>нарушение норм Закона о контрактной системе </a:t>
            </a:r>
            <a:r>
              <a:rPr lang="ru-RU" dirty="0" smtClean="0"/>
              <a:t>за 1 полугодие 2019 года привлечено </a:t>
            </a:r>
            <a:r>
              <a:rPr lang="ru-RU" dirty="0"/>
              <a:t>к административной ответственности</a:t>
            </a:r>
            <a:endParaRPr lang="ru-RU" dirty="0" smtClean="0"/>
          </a:p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12</a:t>
            </a:r>
            <a:r>
              <a:rPr lang="ru-RU" dirty="0" smtClean="0"/>
              <a:t> </a:t>
            </a:r>
            <a:r>
              <a:rPr lang="ru-RU" dirty="0"/>
              <a:t>должностных </a:t>
            </a:r>
            <a:r>
              <a:rPr lang="ru-RU" dirty="0" smtClean="0"/>
              <a:t>лиц </a:t>
            </a:r>
          </a:p>
          <a:p>
            <a:pPr algn="ctr"/>
            <a:r>
              <a:rPr lang="ru-RU" dirty="0" smtClean="0"/>
              <a:t>Общая </a:t>
            </a:r>
            <a:r>
              <a:rPr lang="ru-RU" dirty="0"/>
              <a:t>сумма штрафов составила </a:t>
            </a:r>
            <a:endParaRPr lang="ru-RU" dirty="0" smtClean="0"/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868 </a:t>
            </a:r>
            <a:r>
              <a:rPr lang="ru-RU" dirty="0">
                <a:solidFill>
                  <a:srgbClr val="FF0000"/>
                </a:solidFill>
              </a:rPr>
              <a:t>тыс. руб.</a:t>
            </a:r>
          </a:p>
        </p:txBody>
      </p:sp>
      <p:pic>
        <p:nvPicPr>
          <p:cNvPr id="1026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1014"/>
            <a:ext cx="918972" cy="88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743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altLang="ru-RU" sz="2400" b="1" kern="0" dirty="0">
                <a:solidFill>
                  <a:srgbClr val="0000CC"/>
                </a:solidFill>
                <a:latin typeface="Arial"/>
              </a:rPr>
              <a:t>Меры по недопущению подобных нарушений Закона о контрактной системе</a:t>
            </a:r>
            <a:br>
              <a:rPr lang="ru-RU" altLang="ru-RU" sz="2400" b="1" kern="0" dirty="0">
                <a:solidFill>
                  <a:srgbClr val="0000CC"/>
                </a:solidFill>
                <a:latin typeface="Arial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0" indent="-342900" algn="just" eaLnBrk="0" fontAlgn="base" hangingPunct="0"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недопущение указания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в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документации о закупке требований к товарам, работам и услугам, не основанных на потребностях заказчика либо не соответствующих таким потребностям, а также излишних требований, не связанных с вопросами качества товаров и результативности выполняемых работ (оказываемых услуг);</a:t>
            </a:r>
          </a:p>
          <a:p>
            <a:pPr marL="342900" lvl="0" indent="-342900" algn="just" eaLnBrk="0" fontAlgn="base" hangingPunct="0"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- установление в документации на выполнение работ по строительству и ремонту минимального числа только наиболее важных, существенных для выполнения работ показателей строительных материалов, которые в действительности будут проверяться при приемке работ;</a:t>
            </a:r>
          </a:p>
          <a:p>
            <a:pPr marL="342900" lvl="0" indent="-342900" algn="just" eaLnBrk="0" fontAlgn="base" hangingPunct="0"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-  неукоснительное соблюдение положений </a:t>
            </a:r>
            <a:r>
              <a:rPr lang="ru-RU" altLang="ru-RU" sz="2000" b="1" kern="0" dirty="0">
                <a:solidFill>
                  <a:srgbClr val="000000"/>
                </a:solidFill>
                <a:latin typeface="Arial"/>
              </a:rPr>
              <a:t>Письма ФАС России от 01.07.2016 № ИА/44536/16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«Об установлении заказчиком требований к составу, инструкции по заполнению заявки на участие в закупке», в котором даны подробные указания относительно правил описания объекта закупки.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6621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РНП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523440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Содержимое 6" descr="Без названия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2" y="188640"/>
            <a:ext cx="2448272" cy="113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215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7242008" cy="77809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Чукотское УФАС России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980728"/>
            <a:ext cx="7674056" cy="554461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1700" dirty="0"/>
              <a:t>осуществляет функции по контролю за соблюдением антимонопольного законодательства, законодательства в сфере деятельности субъектов естественных монополий (в части установленных законодательством полномочий антимонопольного органа), рекламы, контролю (надзору) в сфере закупок товаров, работ, услуг для обеспечения государственных и муниципальных нужд и в сфере закупок товаров, работ, </a:t>
            </a:r>
            <a:r>
              <a:rPr lang="ru-RU" sz="1700" dirty="0" smtClean="0"/>
              <a:t>услуг </a:t>
            </a:r>
            <a:r>
              <a:rPr lang="ru-RU" sz="1700" dirty="0"/>
              <a:t>отдельными видами юридических лиц. </a:t>
            </a:r>
            <a:endParaRPr lang="ru-RU" sz="1700" dirty="0" smtClean="0"/>
          </a:p>
          <a:p>
            <a:pPr algn="just"/>
            <a:r>
              <a:rPr lang="ru-RU" sz="1700" dirty="0">
                <a:solidFill>
                  <a:srgbClr val="FF0000"/>
                </a:solidFill>
              </a:rPr>
              <a:t>Наша миссия</a:t>
            </a:r>
          </a:p>
          <a:p>
            <a:pPr algn="just"/>
            <a:r>
              <a:rPr lang="ru-RU" sz="1700" dirty="0"/>
              <a:t>Свобода конкуренции и эффективная защита предпринимательства ради будущего России.</a:t>
            </a:r>
          </a:p>
          <a:p>
            <a:pPr algn="just"/>
            <a:r>
              <a:rPr lang="ru-RU" sz="1700" dirty="0">
                <a:solidFill>
                  <a:srgbClr val="FF0000"/>
                </a:solidFill>
              </a:rPr>
              <a:t>Наши цели</a:t>
            </a:r>
          </a:p>
          <a:p>
            <a:pPr algn="just"/>
            <a:r>
              <a:rPr lang="ru-RU" sz="1700" dirty="0"/>
              <a:t>  Благоприятная конкурентная среда в сферах деятельности хозяйствующих субъектов, не являющихся естественными монополиями;</a:t>
            </a:r>
          </a:p>
          <a:p>
            <a:pPr algn="just"/>
            <a:r>
              <a:rPr lang="ru-RU" sz="1700" dirty="0"/>
              <a:t>   Равный доступ к товарам (работам, услугам) естественных монополий, и развитие конкуренции в потенциально конкурентных видах их деятельности;</a:t>
            </a:r>
          </a:p>
          <a:p>
            <a:pPr algn="just"/>
            <a:r>
              <a:rPr lang="ru-RU" sz="1700" dirty="0"/>
              <a:t>    прекращение </a:t>
            </a:r>
            <a:r>
              <a:rPr lang="ru-RU" sz="1700" dirty="0" err="1"/>
              <a:t>антиконкурентного</a:t>
            </a:r>
            <a:r>
              <a:rPr lang="ru-RU" sz="1700" dirty="0"/>
              <a:t> вмешательства органов власти в функционирование рынков, высокая эффективность бюджетных расходов при размещении государственного и муниципального заказа;</a:t>
            </a:r>
          </a:p>
          <a:p>
            <a:pPr algn="just"/>
            <a:r>
              <a:rPr lang="ru-RU" sz="1700" dirty="0"/>
              <a:t>    Эффективная реализация государственной политики в области контроля иностранных инвестиций в хозяйственные общества, имеющие стратегическое значение для обеспечения обороны страны и безопасности государства.</a:t>
            </a:r>
          </a:p>
          <a:p>
            <a:pPr algn="just"/>
            <a:r>
              <a:rPr lang="ru-RU" sz="1700" dirty="0">
                <a:solidFill>
                  <a:srgbClr val="FF0000"/>
                </a:solidFill>
              </a:rPr>
              <a:t>Наш девиз</a:t>
            </a:r>
          </a:p>
          <a:p>
            <a:pPr algn="just"/>
            <a:r>
              <a:rPr lang="ru-RU" sz="1700" dirty="0"/>
              <a:t>Законность, равенство, справедливость</a:t>
            </a:r>
          </a:p>
          <a:p>
            <a:pPr algn="just"/>
            <a:r>
              <a:rPr lang="ru-RU" sz="1700" dirty="0">
                <a:solidFill>
                  <a:srgbClr val="FF0000"/>
                </a:solidFill>
              </a:rPr>
              <a:t>Наши ценности</a:t>
            </a:r>
          </a:p>
          <a:p>
            <a:pPr algn="just"/>
            <a:r>
              <a:rPr lang="ru-RU" sz="1700" dirty="0"/>
              <a:t>Открытость, сотрудничество, эффективность</a:t>
            </a:r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71906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пресечение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Федерального закона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18.07.2011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223-ФЗ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закупках товаров, работ, услуг отдельными видами юридических лиц"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в отношении действий заказчика при закупке товаров в рамках Закона о закупках осуществляется путем подачи жалоб в порядке, предусмотренном статьей 18.1 Закон о защите конкуренции в случаях, указанных в части 10 статьи </a:t>
            </a:r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Закона о </a:t>
            </a: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закупках, а в иных случаях путем подачи заявления о нарушении антимонопольного законодательства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Управлением рассмотрено по существу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24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жалоб участников закупки (признано обоснованными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в действиях заказчика выявлено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нарушений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закупках, выдано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предписаний об устранении таких нарушений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6397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rgbClr val="92D050"/>
                </a:solidFill>
              </a:rPr>
              <a:t>Основные полномочия и компетенция </a:t>
            </a:r>
            <a:r>
              <a:rPr lang="ru-RU" sz="2700" dirty="0" smtClean="0">
                <a:solidFill>
                  <a:srgbClr val="92D050"/>
                </a:solidFill>
              </a:rPr>
              <a:t>Чукотского УФАС России</a:t>
            </a:r>
            <a:r>
              <a:rPr lang="ru-RU" dirty="0">
                <a:solidFill>
                  <a:srgbClr val="92D050"/>
                </a:solidFill>
              </a:rPr>
              <a:t/>
            </a:r>
            <a:br>
              <a:rPr lang="ru-RU" dirty="0">
                <a:solidFill>
                  <a:srgbClr val="92D050"/>
                </a:solidFill>
              </a:rPr>
            </a:b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1900" b="1" kern="0" dirty="0">
                <a:solidFill>
                  <a:srgbClr val="000000"/>
                </a:solidFill>
                <a:latin typeface="Arial"/>
              </a:rPr>
              <a:t>- возбуждение и рассмотрение дел о нарушениях антимонопольного законодательства, законодательства о рекламе;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1900" b="1" kern="0" dirty="0">
                <a:solidFill>
                  <a:srgbClr val="000000"/>
                </a:solidFill>
                <a:latin typeface="Arial"/>
              </a:rPr>
              <a:t>- согласование предоставления  органами государственной власти и местного самоуправления государственной или муниципальной преференции;</a:t>
            </a:r>
          </a:p>
          <a:p>
            <a:pPr marL="342900" lvl="0" indent="-342900"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1900" b="1" kern="0" dirty="0">
                <a:solidFill>
                  <a:srgbClr val="000000"/>
                </a:solidFill>
                <a:latin typeface="Arial"/>
              </a:rPr>
              <a:t>рассмотрения жалоб на нарушение законодательства о контрактной системе, на нарушение процедуры торгов и порядка заключения договоров, порядка осуществления процедур, включенных в исчерпывающие перечни процедур в сферах строительства;</a:t>
            </a:r>
          </a:p>
          <a:p>
            <a:pPr marL="342900" lvl="0" indent="-342900"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1900" b="1" kern="0" dirty="0">
                <a:solidFill>
                  <a:srgbClr val="000000"/>
                </a:solidFill>
                <a:latin typeface="Arial"/>
              </a:rPr>
              <a:t>- выдача в установленных законодательством случаях предостережений, предупреждений, обязательных для исполнения предписаний;</a:t>
            </a:r>
          </a:p>
          <a:p>
            <a:pPr marL="342900" lvl="0" indent="-342900"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</a:pPr>
            <a:r>
              <a:rPr lang="ru-RU" altLang="ru-RU" sz="1900" b="1" kern="0" dirty="0">
                <a:solidFill>
                  <a:srgbClr val="000000"/>
                </a:solidFill>
                <a:latin typeface="Arial"/>
              </a:rPr>
              <a:t>- привлечение к административной ответственности виновных юридических и должностных </a:t>
            </a:r>
            <a:r>
              <a:rPr lang="ru-RU" altLang="ru-RU" sz="1900" b="1" kern="0" dirty="0" smtClean="0">
                <a:solidFill>
                  <a:srgbClr val="000000"/>
                </a:solidFill>
                <a:latin typeface="Arial"/>
              </a:rPr>
              <a:t>лиц. </a:t>
            </a:r>
            <a:endParaRPr lang="ru-RU" altLang="ru-RU" sz="1900" b="1" kern="0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677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0022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348880"/>
            <a:ext cx="7498080" cy="3899520"/>
          </a:xfrm>
        </p:spPr>
        <p:txBody>
          <a:bodyPr/>
          <a:lstStyle/>
          <a:p>
            <a:pPr algn="ctr"/>
            <a:endParaRPr lang="ru-RU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основных направлениях </a:t>
            </a:r>
            <a:b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результатах деятельности</a:t>
            </a:r>
            <a:b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Чукотского УФАС России </a:t>
            </a:r>
            <a:b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1 полугодие 2019 года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874"/>
            <a:ext cx="2722223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876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пресечение нарушений Федерального закона от 26.07.2006 № 135-ФЗ «О защите конкуренции» (далее - Закон о защите конкуренции)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49552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1 полугодие 2019 году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заявление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нарушений  Закона о защите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конкуренции.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внеплановых проверок.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Выдано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редупреждения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прекращении действий (бездействия), которые содержат признаки нарушения антимонопольного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Выдано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Предостережения 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недопустимости нарушения антимонопольного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решения о предоставлении государственной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преференции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580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пресечение нарушений Федерального закона от 26.07.2006 № 135-ФЗ «О защите конкуренции» (далее - Закон о защите конкуренции)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Нарушение запрета органами власти </a:t>
            </a:r>
            <a:r>
              <a:rPr lang="ru-RU" sz="1800" b="1" dirty="0" smtClean="0"/>
              <a:t>на </a:t>
            </a:r>
            <a:r>
              <a:rPr lang="ru-RU" sz="1800" b="1" dirty="0" err="1" smtClean="0"/>
              <a:t>антиконкурентные</a:t>
            </a:r>
            <a:r>
              <a:rPr lang="ru-RU" sz="1800" b="1" dirty="0" smtClean="0"/>
              <a:t> акты и действия (бездействие) </a:t>
            </a:r>
            <a:r>
              <a:rPr lang="ru-RU" sz="1800" b="1" dirty="0"/>
              <a:t>(статья 15 Закона о защите конкуренции)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Управлением установлено нарушение пункта 3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1 статьи 15 Закона о защите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конкуренции запретов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введение ограничений в отношении свободного перемещения товаров в Российской Федерации, иных ограничений прав хозяйствующих субъектов на продажу, покупку, иное приобретение, обмен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частности, выразившихся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проведении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публичных процедур с целью заключения концессионного соглашения в отношении муниципального объекта - централизованная система водоснабжения от водозабора на участке «Верхний» месторождения «Угольная» на территории муниципального образования городское поселение Угольные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Копи.         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полугодии 2019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Анадырского муниципального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было выдано 1 предупреждение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прекращении указанных нарушений.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886607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Статья 17. Антимонопольные требования к торгам, запросу котировок цен на товары, запросу предложений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/>
              <a:t>при проведении торгов в случае закупок товаров, работ, услуг для обеспечения государственных и муниципальных нужд запрещается ограничение конкуренции между участниками торгов путем включения в состав лотов товаров, работ, услуг, технологически и функционально не связанных с товарами, работами, услугами, поставки, выполнение, оказание которых являются предметом торгов.</a:t>
            </a:r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08977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00B050"/>
                </a:solidFill>
              </a:rPr>
              <a:t>Нарушение антимонопольных требований к торгам, запросу котировок, запросу предложений цен (статья 17 Закона о защите конкуренции)</a:t>
            </a:r>
            <a:br>
              <a:rPr lang="ru-RU" sz="2000" dirty="0">
                <a:solidFill>
                  <a:srgbClr val="00B050"/>
                </a:solidFill>
              </a:rPr>
            </a:b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Рассмотрено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антимонопольных дела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действиях Комиссии выявлены нарушения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пункта 2 части 1 статьи 17 Закона о защите конкуренции выразившееся в создании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 закупок ИП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ООО преимущественных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при проведении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аукционов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электронной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атериалы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переданы должностному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лицу для привлечения виновных лиц к административной ответственности.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23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11.1. 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о защите конкуренции </a:t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согласованные действия хозяйствующих субъектов, ограничивающие конкуренцию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19" y="1844825"/>
            <a:ext cx="2941525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3688" y="3429000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/>
                <a:ea typeface="Times New Roman"/>
              </a:rPr>
              <a:t>Установлено  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1</a:t>
            </a:r>
            <a:r>
              <a:rPr lang="ru-RU" sz="2400" dirty="0" smtClean="0">
                <a:latin typeface="Times New Roman"/>
                <a:ea typeface="Times New Roman"/>
              </a:rPr>
              <a:t> нарушение </a:t>
            </a:r>
            <a:r>
              <a:rPr lang="ru-RU" sz="2400" dirty="0">
                <a:latin typeface="Times New Roman"/>
                <a:ea typeface="Times New Roman"/>
              </a:rPr>
              <a:t>пункта 1 части 1 статьи 11.1 Закона о защите </a:t>
            </a:r>
            <a:r>
              <a:rPr lang="ru-RU" sz="2400" dirty="0" smtClean="0">
                <a:latin typeface="Times New Roman"/>
                <a:ea typeface="Times New Roman"/>
              </a:rPr>
              <a:t>конкуренции в действиях </a:t>
            </a:r>
            <a:r>
              <a:rPr lang="ru-RU" sz="2400" dirty="0">
                <a:latin typeface="Times New Roman"/>
                <a:ea typeface="Times New Roman"/>
              </a:rPr>
              <a:t>индивидуальных предпринимателей </a:t>
            </a:r>
            <a:r>
              <a:rPr lang="ru-RU" sz="2400" dirty="0" smtClean="0">
                <a:latin typeface="Times New Roman"/>
                <a:ea typeface="Times New Roman"/>
              </a:rPr>
              <a:t>осуществляющих </a:t>
            </a:r>
            <a:r>
              <a:rPr lang="ru-RU" sz="2400" dirty="0">
                <a:latin typeface="Times New Roman"/>
                <a:ea typeface="Times New Roman"/>
              </a:rPr>
              <a:t>деятельность по перевозке пассажиров и багажа легковым транспортом </a:t>
            </a:r>
            <a:r>
              <a:rPr lang="ru-RU" sz="2400" dirty="0" smtClean="0">
                <a:latin typeface="Times New Roman"/>
                <a:ea typeface="Times New Roman"/>
              </a:rPr>
              <a:t>(услуги </a:t>
            </a:r>
            <a:r>
              <a:rPr lang="ru-RU" sz="2400" dirty="0">
                <a:latin typeface="Times New Roman"/>
                <a:ea typeface="Times New Roman"/>
              </a:rPr>
              <a:t>«такси</a:t>
            </a:r>
            <a:r>
              <a:rPr lang="ru-RU" sz="2400" dirty="0" smtClean="0">
                <a:latin typeface="Times New Roman"/>
                <a:ea typeface="Times New Roman"/>
              </a:rPr>
              <a:t>»). </a:t>
            </a:r>
          </a:p>
        </p:txBody>
      </p:sp>
    </p:spTree>
    <p:extLst>
      <p:ext uri="{BB962C8B-B14F-4D97-AF65-F5344CB8AC3E}">
        <p14:creationId xmlns:p14="http://schemas.microsoft.com/office/powerpoint/2010/main" val="33163499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1216</TotalTime>
  <Words>1350</Words>
  <Application>Microsoft Office PowerPoint</Application>
  <PresentationFormat>Экран 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Презентация PowerPoint</vt:lpstr>
      <vt:lpstr>Чукотское УФАС России</vt:lpstr>
      <vt:lpstr>Основные полномочия и компетенция Чукотского УФАС России </vt:lpstr>
      <vt:lpstr>Презентация PowerPoint</vt:lpstr>
      <vt:lpstr>Выявление и пресечение нарушений Федерального закона от 26.07.2006 № 135-ФЗ «О защите конкуренции» (далее - Закон о защите конкуренции) </vt:lpstr>
      <vt:lpstr>Выявление и пресечение нарушений Федерального закона от 26.07.2006 № 135-ФЗ «О защите конкуренции» (далее - Закон о защите конкуренции) </vt:lpstr>
      <vt:lpstr>Статья 17. Антимонопольные требования к торгам, запросу котировок цен на товары, запросу предложений</vt:lpstr>
      <vt:lpstr>Нарушение антимонопольных требований к торгам, запросу котировок, запросу предложений цен (статья 17 Закона о защите конкуренции) </vt:lpstr>
      <vt:lpstr>Статья 11.1. Закона о защите конкуренции  Запрет на согласованные действия хозяйствующих субъектов, ограничивающие конкуренцию </vt:lpstr>
      <vt:lpstr>Запрещаются действия (бездействие) занимающего доминирующее положение хозяйствующего субъекта, результатом которых являются или могут являться недопущение, ограничение, устранение конкуренции и (или) ущемление интересов других лиц (хозяйствующих субъектов) в сфере предпринимательской деятельности либо неопределенного круга потребителей  (ст. 10 Закона о защите конкуренции)</vt:lpstr>
      <vt:lpstr>Наложенные по результатам мероприятий по контролю мерах административной и иной публично-правовой ответственности </vt:lpstr>
      <vt:lpstr>Выявление и пресечение нарушений Федерального закона от 05.04.2013 № 44-ФЗ  «О контрактной системе в сфере закупок товаров, работ, услуг для обеспечения государственных и муниципальных нужд»  </vt:lpstr>
      <vt:lpstr>Федеральный закон от 05.04.2013 N 44-ФЗ «О контрактной системе в сфере закупок товаров, работ, услуг для обеспечения государственных и муниципальных нужд» (статья 8):</vt:lpstr>
      <vt:lpstr>Федеральный закон от 05.04.2013 N 44-ФЗ «О контрактной системе в сфере закупок товаров, работ, услуг для обеспечения государственных и муниципальных нужд» (статья 8):</vt:lpstr>
      <vt:lpstr>Контроль законодательства о контрактной системе за 1 полугодие 2019 года Чукотским УФАС России  рассмотрено и проведено</vt:lpstr>
      <vt:lpstr>Результат рассмотрения</vt:lpstr>
      <vt:lpstr>Административная ответственность</vt:lpstr>
      <vt:lpstr>Меры по недопущению подобных нарушений Закона о контрактной системе </vt:lpstr>
      <vt:lpstr>РНП</vt:lpstr>
      <vt:lpstr>Выявление и пресечение нарушений Федерального закона от 18.07.2011 № 223-ФЗ "О закупках товаров, работ, услуг отдельными видами юридических лиц"</vt:lpstr>
    </vt:vector>
  </TitlesOfParts>
  <Company>IMI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АНТИМОНОПОЛЬНОЕ РЕГУЛИРОВАНИЕ</dc:title>
  <dc:creator>neretina</dc:creator>
  <cp:lastModifiedBy>Smolygina</cp:lastModifiedBy>
  <cp:revision>101</cp:revision>
  <cp:lastPrinted>2019-09-19T04:57:10Z</cp:lastPrinted>
  <dcterms:created xsi:type="dcterms:W3CDTF">2015-04-22T13:09:58Z</dcterms:created>
  <dcterms:modified xsi:type="dcterms:W3CDTF">2019-09-19T05:23:58Z</dcterms:modified>
</cp:coreProperties>
</file>