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4"/>
  </p:notesMasterIdLst>
  <p:sldIdLst>
    <p:sldId id="267" r:id="rId2"/>
    <p:sldId id="277" r:id="rId3"/>
    <p:sldId id="278" r:id="rId4"/>
    <p:sldId id="327" r:id="rId5"/>
    <p:sldId id="343" r:id="rId6"/>
    <p:sldId id="341" r:id="rId7"/>
    <p:sldId id="354" r:id="rId8"/>
    <p:sldId id="345" r:id="rId9"/>
    <p:sldId id="347" r:id="rId10"/>
    <p:sldId id="348" r:id="rId11"/>
    <p:sldId id="349" r:id="rId12"/>
    <p:sldId id="273" r:id="rId13"/>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8E"/>
    <a:srgbClr val="0043C8"/>
    <a:srgbClr val="008000"/>
    <a:srgbClr val="CA6DD9"/>
    <a:srgbClr val="D7F7FD"/>
    <a:srgbClr val="2C8394"/>
    <a:srgbClr val="CCECFF"/>
    <a:srgbClr val="00CC00"/>
    <a:srgbClr val="37D5F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660"/>
  </p:normalViewPr>
  <p:slideViewPr>
    <p:cSldViewPr snapToGrid="0">
      <p:cViewPr varScale="1">
        <p:scale>
          <a:sx n="134" d="100"/>
          <a:sy n="134" d="100"/>
        </p:scale>
        <p:origin x="-112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C30B1E-C303-4BD6-95B8-032BCD99C8A6}" type="doc">
      <dgm:prSet loTypeId="urn:microsoft.com/office/officeart/2005/8/layout/radial1" loCatId="relationship" qsTypeId="urn:microsoft.com/office/officeart/2005/8/quickstyle/simple5" qsCatId="simple" csTypeId="urn:microsoft.com/office/officeart/2005/8/colors/accent1_4" csCatId="accent1" phldr="1"/>
      <dgm:spPr/>
      <dgm:t>
        <a:bodyPr/>
        <a:lstStyle/>
        <a:p>
          <a:endParaRPr lang="ru-RU"/>
        </a:p>
      </dgm:t>
    </dgm:pt>
    <dgm:pt modelId="{97EC122F-6098-43E4-B38B-D30A72827439}">
      <dgm:prSet custT="1"/>
      <dgm:spPr/>
      <dgm:t>
        <a:bodyPr/>
        <a:lstStyle/>
        <a:p>
          <a:pPr>
            <a:spcAft>
              <a:spcPts val="0"/>
            </a:spcAft>
          </a:pPr>
          <a:r>
            <a:rPr lang="ru-RU" sz="1600" b="1" i="0" baseline="0" dirty="0" smtClean="0">
              <a:latin typeface="Trebuchet MS" pitchFamily="34" charset="0"/>
              <a:cs typeface="Times New Roman" pitchFamily="18" charset="0"/>
            </a:rPr>
            <a:t>признаки преференции, на основании которых она подлежит  антимонопольному контролю:</a:t>
          </a:r>
        </a:p>
      </dgm:t>
    </dgm:pt>
    <dgm:pt modelId="{BF1AABA9-39D3-4078-96AA-FC447A6E9893}" type="parTrans" cxnId="{51919569-DA2E-4F54-B9EB-04BAE9D44065}">
      <dgm:prSet/>
      <dgm:spPr/>
      <dgm:t>
        <a:bodyPr/>
        <a:lstStyle/>
        <a:p>
          <a:endParaRPr lang="ru-RU"/>
        </a:p>
      </dgm:t>
    </dgm:pt>
    <dgm:pt modelId="{AEE4FDBD-D1F1-4035-A78F-2D89F24DE4E2}" type="sibTrans" cxnId="{51919569-DA2E-4F54-B9EB-04BAE9D44065}">
      <dgm:prSet/>
      <dgm:spPr/>
      <dgm:t>
        <a:bodyPr/>
        <a:lstStyle/>
        <a:p>
          <a:endParaRPr lang="ru-RU"/>
        </a:p>
      </dgm:t>
    </dgm:pt>
    <dgm:pt modelId="{52903609-776B-48E8-A7A5-F0E6B1375044}">
      <dgm:prSet custScaleX="135788" custScaleY="95371" custRadScaleRad="110670" custRadScaleInc="-122"/>
      <dgm:spPr/>
      <dgm:t>
        <a:bodyPr/>
        <a:lstStyle/>
        <a:p>
          <a:endParaRPr lang="ru-RU" dirty="0"/>
        </a:p>
      </dgm:t>
    </dgm:pt>
    <dgm:pt modelId="{A4988691-D5CD-4A32-8119-46478889C5FD}" type="parTrans" cxnId="{ACE8CF0B-E594-42BF-B14E-82E21F5F9948}">
      <dgm:prSet/>
      <dgm:spPr/>
      <dgm:t>
        <a:bodyPr/>
        <a:lstStyle/>
        <a:p>
          <a:endParaRPr lang="ru-RU"/>
        </a:p>
      </dgm:t>
    </dgm:pt>
    <dgm:pt modelId="{96DAAE25-617D-4BED-82EE-2354FFE80AEC}" type="sibTrans" cxnId="{ACE8CF0B-E594-42BF-B14E-82E21F5F9948}">
      <dgm:prSet/>
      <dgm:spPr/>
      <dgm:t>
        <a:bodyPr/>
        <a:lstStyle/>
        <a:p>
          <a:endParaRPr lang="ru-RU"/>
        </a:p>
      </dgm:t>
    </dgm:pt>
    <dgm:pt modelId="{35D3F944-4164-4C94-BE86-B4ECA5706E8B}">
      <dgm:prSet custScaleX="102016" custScaleY="70803" custRadScaleRad="153440" custRadScaleInc="105800"/>
      <dgm:spPr/>
      <dgm:t>
        <a:bodyPr/>
        <a:lstStyle/>
        <a:p>
          <a:endParaRPr lang="ru-RU" dirty="0"/>
        </a:p>
      </dgm:t>
    </dgm:pt>
    <dgm:pt modelId="{87EA1E0E-F668-47CE-856C-14993C4D6DF6}" type="parTrans" cxnId="{67DF4119-17D7-406D-9143-9A4563FABEBE}">
      <dgm:prSet/>
      <dgm:spPr/>
      <dgm:t>
        <a:bodyPr/>
        <a:lstStyle/>
        <a:p>
          <a:endParaRPr lang="ru-RU"/>
        </a:p>
      </dgm:t>
    </dgm:pt>
    <dgm:pt modelId="{50A4C0BC-FD57-4521-BB86-E383514B5E2B}" type="sibTrans" cxnId="{67DF4119-17D7-406D-9143-9A4563FABEBE}">
      <dgm:prSet/>
      <dgm:spPr/>
      <dgm:t>
        <a:bodyPr/>
        <a:lstStyle/>
        <a:p>
          <a:endParaRPr lang="ru-RU"/>
        </a:p>
      </dgm:t>
    </dgm:pt>
    <dgm:pt modelId="{09E2828D-BA33-47B4-A8D9-FF373C0768EC}">
      <dgm:prSet custT="1"/>
      <dgm:spPr/>
      <dgm:t>
        <a:bodyPr/>
        <a:lstStyle/>
        <a:p>
          <a:pPr>
            <a:spcAft>
              <a:spcPts val="0"/>
            </a:spcAft>
          </a:pPr>
          <a:r>
            <a:rPr lang="ru-RU" sz="1800" b="1" baseline="0" dirty="0" smtClean="0">
              <a:solidFill>
                <a:schemeClr val="accent1"/>
              </a:solidFill>
              <a:latin typeface="Trebuchet MS" pitchFamily="34" charset="0"/>
              <a:cs typeface="Times New Roman" pitchFamily="18" charset="0"/>
            </a:rPr>
            <a:t>избирательность</a:t>
          </a:r>
          <a:endParaRPr lang="ru-RU" sz="1800" b="1" baseline="0" dirty="0">
            <a:solidFill>
              <a:schemeClr val="accent1"/>
            </a:solidFill>
            <a:latin typeface="Trebuchet MS" pitchFamily="34" charset="0"/>
            <a:cs typeface="Times New Roman" pitchFamily="18" charset="0"/>
          </a:endParaRPr>
        </a:p>
      </dgm:t>
    </dgm:pt>
    <dgm:pt modelId="{1D6507E5-635B-4B15-B765-AB7E703E4146}" type="parTrans" cxnId="{006848EC-4A72-4EEF-929F-AD280218BD4E}">
      <dgm:prSet/>
      <dgm:spPr/>
      <dgm:t>
        <a:bodyPr/>
        <a:lstStyle/>
        <a:p>
          <a:endParaRPr lang="ru-RU"/>
        </a:p>
      </dgm:t>
    </dgm:pt>
    <dgm:pt modelId="{1CE4FF41-CC30-468E-97EC-66A8B8CCD8DC}" type="sibTrans" cxnId="{006848EC-4A72-4EEF-929F-AD280218BD4E}">
      <dgm:prSet/>
      <dgm:spPr/>
      <dgm:t>
        <a:bodyPr/>
        <a:lstStyle/>
        <a:p>
          <a:endParaRPr lang="ru-RU"/>
        </a:p>
      </dgm:t>
    </dgm:pt>
    <dgm:pt modelId="{2E4D59A3-5F94-4D8E-B661-2D73990369B7}">
      <dgm:prSet custT="1"/>
      <dgm:spPr/>
      <dgm:t>
        <a:bodyPr/>
        <a:lstStyle/>
        <a:p>
          <a:r>
            <a:rPr lang="ru-RU" sz="1800" b="1" baseline="0" dirty="0" smtClean="0">
              <a:solidFill>
                <a:srgbClr val="008000"/>
              </a:solidFill>
              <a:latin typeface="Trebuchet MS" pitchFamily="34" charset="0"/>
              <a:cs typeface="Times New Roman" pitchFamily="18" charset="0"/>
            </a:rPr>
            <a:t>нарушение условий конкуренции</a:t>
          </a:r>
          <a:endParaRPr lang="ru-RU" sz="1800" b="1" baseline="0" dirty="0">
            <a:solidFill>
              <a:srgbClr val="008000"/>
            </a:solidFill>
            <a:latin typeface="Trebuchet MS" pitchFamily="34" charset="0"/>
            <a:cs typeface="Times New Roman" pitchFamily="18" charset="0"/>
          </a:endParaRPr>
        </a:p>
      </dgm:t>
    </dgm:pt>
    <dgm:pt modelId="{28DB91CD-A27D-4258-9DDF-531F057B06B4}" type="parTrans" cxnId="{399C0AD3-FA04-40A6-9D5D-22BB729C3DC2}">
      <dgm:prSet/>
      <dgm:spPr/>
      <dgm:t>
        <a:bodyPr/>
        <a:lstStyle/>
        <a:p>
          <a:endParaRPr lang="ru-RU"/>
        </a:p>
      </dgm:t>
    </dgm:pt>
    <dgm:pt modelId="{3B3E889F-FB80-4D9C-85AD-5495CAADA392}" type="sibTrans" cxnId="{399C0AD3-FA04-40A6-9D5D-22BB729C3DC2}">
      <dgm:prSet/>
      <dgm:spPr/>
      <dgm:t>
        <a:bodyPr/>
        <a:lstStyle/>
        <a:p>
          <a:endParaRPr lang="ru-RU"/>
        </a:p>
      </dgm:t>
    </dgm:pt>
    <dgm:pt modelId="{E85FAF82-C885-454C-B4D2-D20BBD2D709A}">
      <dgm:prSet custT="1"/>
      <dgm:spPr/>
      <dgm:t>
        <a:bodyPr/>
        <a:lstStyle/>
        <a:p>
          <a:r>
            <a:rPr lang="ru-RU" sz="1800" b="0" baseline="0" dirty="0" smtClean="0">
              <a:latin typeface="Trebuchet MS" pitchFamily="34" charset="0"/>
              <a:cs typeface="Times New Roman" pitchFamily="18" charset="0"/>
            </a:rPr>
            <a:t> </a:t>
          </a:r>
          <a:r>
            <a:rPr lang="ru-RU" sz="1800" b="1" baseline="0" dirty="0" smtClean="0">
              <a:solidFill>
                <a:srgbClr val="002F8E"/>
              </a:solidFill>
              <a:latin typeface="Trebuchet MS" pitchFamily="34" charset="0"/>
              <a:cs typeface="Times New Roman" pitchFamily="18" charset="0"/>
            </a:rPr>
            <a:t>использование государственных ресурсов</a:t>
          </a:r>
          <a:endParaRPr lang="ru-RU" sz="1400" b="1" baseline="0" dirty="0">
            <a:solidFill>
              <a:srgbClr val="002F8E"/>
            </a:solidFill>
            <a:latin typeface="Trebuchet MS" pitchFamily="34" charset="0"/>
            <a:cs typeface="Times New Roman" pitchFamily="18" charset="0"/>
          </a:endParaRPr>
        </a:p>
      </dgm:t>
    </dgm:pt>
    <dgm:pt modelId="{595F8ADE-B71E-48AE-ADD3-83F69B2115DF}" type="sibTrans" cxnId="{D398ED0B-405D-4B33-872E-6CAB67DBA524}">
      <dgm:prSet/>
      <dgm:spPr/>
      <dgm:t>
        <a:bodyPr/>
        <a:lstStyle/>
        <a:p>
          <a:endParaRPr lang="ru-RU"/>
        </a:p>
      </dgm:t>
    </dgm:pt>
    <dgm:pt modelId="{6A4FE3DF-14C0-4FBB-8FEE-03B6B8F32EF3}" type="parTrans" cxnId="{D398ED0B-405D-4B33-872E-6CAB67DBA524}">
      <dgm:prSet/>
      <dgm:spPr/>
      <dgm:t>
        <a:bodyPr/>
        <a:lstStyle/>
        <a:p>
          <a:endParaRPr lang="ru-RU"/>
        </a:p>
      </dgm:t>
    </dgm:pt>
    <dgm:pt modelId="{40AF5A65-9E63-4E1C-9A5E-B65E9CCBDCA9}">
      <dgm:prSet custT="1"/>
      <dgm:spPr/>
      <dgm:t>
        <a:bodyPr/>
        <a:lstStyle/>
        <a:p>
          <a:r>
            <a:rPr lang="ru-RU" sz="1800" b="1" baseline="0" dirty="0" smtClean="0">
              <a:solidFill>
                <a:srgbClr val="0043C8"/>
              </a:solidFill>
              <a:latin typeface="Trebuchet MS" pitchFamily="34" charset="0"/>
              <a:cs typeface="Times New Roman" pitchFamily="18" charset="0"/>
            </a:rPr>
            <a:t>извлечение преимущества (пользы) хозяйствующим субъектом</a:t>
          </a:r>
          <a:endParaRPr lang="ru-RU" sz="1800" b="1" baseline="0" dirty="0">
            <a:solidFill>
              <a:srgbClr val="0043C8"/>
            </a:solidFill>
            <a:latin typeface="Trebuchet MS" pitchFamily="34" charset="0"/>
            <a:cs typeface="Times New Roman" pitchFamily="18" charset="0"/>
          </a:endParaRPr>
        </a:p>
      </dgm:t>
    </dgm:pt>
    <dgm:pt modelId="{FFB30439-60E0-407F-BD4B-C033EB97EDAB}" type="parTrans" cxnId="{79356BF7-203F-4844-9256-15F7EE2BABC5}">
      <dgm:prSet/>
      <dgm:spPr/>
      <dgm:t>
        <a:bodyPr/>
        <a:lstStyle/>
        <a:p>
          <a:endParaRPr lang="ru-RU"/>
        </a:p>
      </dgm:t>
    </dgm:pt>
    <dgm:pt modelId="{E478F5B2-03EF-40F3-A664-409EBE577061}" type="sibTrans" cxnId="{79356BF7-203F-4844-9256-15F7EE2BABC5}">
      <dgm:prSet/>
      <dgm:spPr/>
      <dgm:t>
        <a:bodyPr/>
        <a:lstStyle/>
        <a:p>
          <a:endParaRPr lang="ru-RU"/>
        </a:p>
      </dgm:t>
    </dgm:pt>
    <dgm:pt modelId="{F1F579D3-2E84-40D5-80E9-ED17C89E5520}">
      <dgm:prSet/>
      <dgm:spPr/>
      <dgm:t>
        <a:bodyPr/>
        <a:lstStyle/>
        <a:p>
          <a:endParaRPr lang="ru-RU"/>
        </a:p>
      </dgm:t>
    </dgm:pt>
    <dgm:pt modelId="{9F165558-DAA2-4D08-A6EF-887EEBF340D1}" type="parTrans" cxnId="{3207B091-8FAA-4374-B7ED-7E6A3961A954}">
      <dgm:prSet/>
      <dgm:spPr/>
      <dgm:t>
        <a:bodyPr/>
        <a:lstStyle/>
        <a:p>
          <a:endParaRPr lang="ru-RU"/>
        </a:p>
      </dgm:t>
    </dgm:pt>
    <dgm:pt modelId="{5CA8CC4B-32CE-4C4F-B1AF-4DF549F93071}" type="sibTrans" cxnId="{3207B091-8FAA-4374-B7ED-7E6A3961A954}">
      <dgm:prSet/>
      <dgm:spPr/>
      <dgm:t>
        <a:bodyPr/>
        <a:lstStyle/>
        <a:p>
          <a:endParaRPr lang="ru-RU"/>
        </a:p>
      </dgm:t>
    </dgm:pt>
    <dgm:pt modelId="{737FDCDD-29C0-4D9F-8491-EAEFA5EDA1C6}">
      <dgm:prSet/>
      <dgm:spPr/>
      <dgm:t>
        <a:bodyPr/>
        <a:lstStyle/>
        <a:p>
          <a:endParaRPr lang="ru-RU"/>
        </a:p>
      </dgm:t>
    </dgm:pt>
    <dgm:pt modelId="{3560FF8C-5C79-42F7-AF68-318DB17678EA}" type="parTrans" cxnId="{42220E86-2D03-468E-8C29-BBC0850E29D4}">
      <dgm:prSet/>
      <dgm:spPr/>
      <dgm:t>
        <a:bodyPr/>
        <a:lstStyle/>
        <a:p>
          <a:endParaRPr lang="ru-RU"/>
        </a:p>
      </dgm:t>
    </dgm:pt>
    <dgm:pt modelId="{D7EA1470-55C7-4ECB-9D4F-928C4288A11C}" type="sibTrans" cxnId="{42220E86-2D03-468E-8C29-BBC0850E29D4}">
      <dgm:prSet/>
      <dgm:spPr/>
      <dgm:t>
        <a:bodyPr/>
        <a:lstStyle/>
        <a:p>
          <a:endParaRPr lang="ru-RU"/>
        </a:p>
      </dgm:t>
    </dgm:pt>
    <dgm:pt modelId="{811BA4F2-76BE-4557-A286-29976420B174}">
      <dgm:prSet/>
      <dgm:spPr/>
      <dgm:t>
        <a:bodyPr/>
        <a:lstStyle/>
        <a:p>
          <a:endParaRPr lang="ru-RU"/>
        </a:p>
      </dgm:t>
    </dgm:pt>
    <dgm:pt modelId="{04820DD3-00AC-4CE9-B7EF-1E2F6FC40282}" type="parTrans" cxnId="{5B260ED5-CC4D-4CF9-9CCE-945E9F5C8630}">
      <dgm:prSet/>
      <dgm:spPr/>
      <dgm:t>
        <a:bodyPr/>
        <a:lstStyle/>
        <a:p>
          <a:endParaRPr lang="ru-RU"/>
        </a:p>
      </dgm:t>
    </dgm:pt>
    <dgm:pt modelId="{FDDA46B9-11CC-4FEC-9755-BC37FACF07A5}" type="sibTrans" cxnId="{5B260ED5-CC4D-4CF9-9CCE-945E9F5C8630}">
      <dgm:prSet/>
      <dgm:spPr/>
      <dgm:t>
        <a:bodyPr/>
        <a:lstStyle/>
        <a:p>
          <a:endParaRPr lang="ru-RU"/>
        </a:p>
      </dgm:t>
    </dgm:pt>
    <dgm:pt modelId="{2AC19AEA-90FA-42F2-999D-8C41346EFF29}">
      <dgm:prSet/>
      <dgm:spPr/>
      <dgm:t>
        <a:bodyPr/>
        <a:lstStyle/>
        <a:p>
          <a:endParaRPr lang="ru-RU"/>
        </a:p>
      </dgm:t>
    </dgm:pt>
    <dgm:pt modelId="{8E0C8D89-E7AF-41EA-883F-6C9E4E357D24}" type="parTrans" cxnId="{CEAF5EA4-774E-4400-BE35-AFC09627179A}">
      <dgm:prSet/>
      <dgm:spPr/>
      <dgm:t>
        <a:bodyPr/>
        <a:lstStyle/>
        <a:p>
          <a:endParaRPr lang="ru-RU"/>
        </a:p>
      </dgm:t>
    </dgm:pt>
    <dgm:pt modelId="{1AE4F889-DE61-438D-A821-9E6E2C03F2F9}" type="sibTrans" cxnId="{CEAF5EA4-774E-4400-BE35-AFC09627179A}">
      <dgm:prSet/>
      <dgm:spPr/>
      <dgm:t>
        <a:bodyPr/>
        <a:lstStyle/>
        <a:p>
          <a:endParaRPr lang="ru-RU"/>
        </a:p>
      </dgm:t>
    </dgm:pt>
    <dgm:pt modelId="{01845DC3-AF0B-4793-8B03-44493BE3F2C9}" type="pres">
      <dgm:prSet presAssocID="{FEC30B1E-C303-4BD6-95B8-032BCD99C8A6}" presName="cycle" presStyleCnt="0">
        <dgm:presLayoutVars>
          <dgm:chMax val="1"/>
          <dgm:dir/>
          <dgm:animLvl val="ctr"/>
          <dgm:resizeHandles val="exact"/>
        </dgm:presLayoutVars>
      </dgm:prSet>
      <dgm:spPr/>
      <dgm:t>
        <a:bodyPr/>
        <a:lstStyle/>
        <a:p>
          <a:endParaRPr lang="ru-RU"/>
        </a:p>
      </dgm:t>
    </dgm:pt>
    <dgm:pt modelId="{5DC46DDD-CB08-4510-B218-96B592BEF341}" type="pres">
      <dgm:prSet presAssocID="{97EC122F-6098-43E4-B38B-D30A72827439}" presName="centerShape" presStyleLbl="node0" presStyleIdx="0" presStyleCnt="1" custScaleX="181905" custScaleY="157870" custLinFactNeighborX="490" custLinFactNeighborY="-5092"/>
      <dgm:spPr/>
      <dgm:t>
        <a:bodyPr/>
        <a:lstStyle/>
        <a:p>
          <a:endParaRPr lang="ru-RU"/>
        </a:p>
      </dgm:t>
    </dgm:pt>
    <dgm:pt modelId="{C95989E5-2E5E-4DBE-867F-F1A46EBEEC33}" type="pres">
      <dgm:prSet presAssocID="{1D6507E5-635B-4B15-B765-AB7E703E4146}" presName="Name9" presStyleLbl="parChTrans1D2" presStyleIdx="0" presStyleCnt="4"/>
      <dgm:spPr/>
      <dgm:t>
        <a:bodyPr/>
        <a:lstStyle/>
        <a:p>
          <a:endParaRPr lang="ru-RU"/>
        </a:p>
      </dgm:t>
    </dgm:pt>
    <dgm:pt modelId="{D3E685A4-73FE-4760-ACE3-A37892EF8B6B}" type="pres">
      <dgm:prSet presAssocID="{1D6507E5-635B-4B15-B765-AB7E703E4146}" presName="connTx" presStyleLbl="parChTrans1D2" presStyleIdx="0" presStyleCnt="4"/>
      <dgm:spPr/>
      <dgm:t>
        <a:bodyPr/>
        <a:lstStyle/>
        <a:p>
          <a:endParaRPr lang="ru-RU"/>
        </a:p>
      </dgm:t>
    </dgm:pt>
    <dgm:pt modelId="{35C70100-2A4B-40C2-964A-EF758A81CC29}" type="pres">
      <dgm:prSet presAssocID="{09E2828D-BA33-47B4-A8D9-FF373C0768EC}" presName="node" presStyleLbl="node1" presStyleIdx="0" presStyleCnt="4" custScaleX="192551" custScaleY="96743" custRadScaleRad="175577" custRadScaleInc="-127174">
        <dgm:presLayoutVars>
          <dgm:bulletEnabled val="1"/>
        </dgm:presLayoutVars>
      </dgm:prSet>
      <dgm:spPr/>
      <dgm:t>
        <a:bodyPr/>
        <a:lstStyle/>
        <a:p>
          <a:endParaRPr lang="ru-RU"/>
        </a:p>
      </dgm:t>
    </dgm:pt>
    <dgm:pt modelId="{A699E180-7C85-4E7A-8E9C-858DAFCAFFD3}" type="pres">
      <dgm:prSet presAssocID="{6A4FE3DF-14C0-4FBB-8FEE-03B6B8F32EF3}" presName="Name9" presStyleLbl="parChTrans1D2" presStyleIdx="1" presStyleCnt="4"/>
      <dgm:spPr/>
      <dgm:t>
        <a:bodyPr/>
        <a:lstStyle/>
        <a:p>
          <a:endParaRPr lang="ru-RU"/>
        </a:p>
      </dgm:t>
    </dgm:pt>
    <dgm:pt modelId="{C899E485-467D-47F0-9FEA-15836C829CAE}" type="pres">
      <dgm:prSet presAssocID="{6A4FE3DF-14C0-4FBB-8FEE-03B6B8F32EF3}" presName="connTx" presStyleLbl="parChTrans1D2" presStyleIdx="1" presStyleCnt="4"/>
      <dgm:spPr/>
      <dgm:t>
        <a:bodyPr/>
        <a:lstStyle/>
        <a:p>
          <a:endParaRPr lang="ru-RU"/>
        </a:p>
      </dgm:t>
    </dgm:pt>
    <dgm:pt modelId="{E1282D6B-5534-4A94-8C2D-382F35E41872}" type="pres">
      <dgm:prSet presAssocID="{E85FAF82-C885-454C-B4D2-D20BBD2D709A}" presName="node" presStyleLbl="node1" presStyleIdx="1" presStyleCnt="4" custScaleX="172075" custScaleY="98781" custRadScaleRad="160831" custRadScaleInc="-78554">
        <dgm:presLayoutVars>
          <dgm:bulletEnabled val="1"/>
        </dgm:presLayoutVars>
      </dgm:prSet>
      <dgm:spPr/>
      <dgm:t>
        <a:bodyPr/>
        <a:lstStyle/>
        <a:p>
          <a:endParaRPr lang="ru-RU"/>
        </a:p>
      </dgm:t>
    </dgm:pt>
    <dgm:pt modelId="{57B1A380-55B7-4BD5-AD73-279A36ACE59A}" type="pres">
      <dgm:prSet presAssocID="{28DB91CD-A27D-4258-9DDF-531F057B06B4}" presName="Name9" presStyleLbl="parChTrans1D2" presStyleIdx="2" presStyleCnt="4"/>
      <dgm:spPr/>
      <dgm:t>
        <a:bodyPr/>
        <a:lstStyle/>
        <a:p>
          <a:endParaRPr lang="ru-RU"/>
        </a:p>
      </dgm:t>
    </dgm:pt>
    <dgm:pt modelId="{7EC92238-5DD5-42BF-88ED-363C4BEE6E14}" type="pres">
      <dgm:prSet presAssocID="{28DB91CD-A27D-4258-9DDF-531F057B06B4}" presName="connTx" presStyleLbl="parChTrans1D2" presStyleIdx="2" presStyleCnt="4"/>
      <dgm:spPr/>
      <dgm:t>
        <a:bodyPr/>
        <a:lstStyle/>
        <a:p>
          <a:endParaRPr lang="ru-RU"/>
        </a:p>
      </dgm:t>
    </dgm:pt>
    <dgm:pt modelId="{FDD91A01-68F6-4910-9979-C394E8B1C0A6}" type="pres">
      <dgm:prSet presAssocID="{2E4D59A3-5F94-4D8E-B661-2D73990369B7}" presName="node" presStyleLbl="node1" presStyleIdx="2" presStyleCnt="4" custScaleX="162386" custScaleY="106276" custRadScaleRad="170754" custRadScaleInc="-123884">
        <dgm:presLayoutVars>
          <dgm:bulletEnabled val="1"/>
        </dgm:presLayoutVars>
      </dgm:prSet>
      <dgm:spPr/>
      <dgm:t>
        <a:bodyPr/>
        <a:lstStyle/>
        <a:p>
          <a:endParaRPr lang="ru-RU"/>
        </a:p>
      </dgm:t>
    </dgm:pt>
    <dgm:pt modelId="{1E744E11-7A56-456D-9D78-A543AF860216}" type="pres">
      <dgm:prSet presAssocID="{FFB30439-60E0-407F-BD4B-C033EB97EDAB}" presName="Name9" presStyleLbl="parChTrans1D2" presStyleIdx="3" presStyleCnt="4"/>
      <dgm:spPr/>
      <dgm:t>
        <a:bodyPr/>
        <a:lstStyle/>
        <a:p>
          <a:endParaRPr lang="ru-RU"/>
        </a:p>
      </dgm:t>
    </dgm:pt>
    <dgm:pt modelId="{B01F3275-F669-4C58-B1FA-DC038313B4D9}" type="pres">
      <dgm:prSet presAssocID="{FFB30439-60E0-407F-BD4B-C033EB97EDAB}" presName="connTx" presStyleLbl="parChTrans1D2" presStyleIdx="3" presStyleCnt="4"/>
      <dgm:spPr/>
      <dgm:t>
        <a:bodyPr/>
        <a:lstStyle/>
        <a:p>
          <a:endParaRPr lang="ru-RU"/>
        </a:p>
      </dgm:t>
    </dgm:pt>
    <dgm:pt modelId="{086F968F-9A88-483C-AADC-0ABB7C288A67}" type="pres">
      <dgm:prSet presAssocID="{40AF5A65-9E63-4E1C-9A5E-B65E9CCBDCA9}" presName="node" presStyleLbl="node1" presStyleIdx="3" presStyleCnt="4" custScaleX="210813" custScaleY="105471" custRadScaleRad="145980" custRadScaleInc="-68692">
        <dgm:presLayoutVars>
          <dgm:bulletEnabled val="1"/>
        </dgm:presLayoutVars>
      </dgm:prSet>
      <dgm:spPr/>
      <dgm:t>
        <a:bodyPr/>
        <a:lstStyle/>
        <a:p>
          <a:endParaRPr lang="ru-RU"/>
        </a:p>
      </dgm:t>
    </dgm:pt>
  </dgm:ptLst>
  <dgm:cxnLst>
    <dgm:cxn modelId="{C26CDF97-7585-49B9-AA69-047597C6BADF}" type="presOf" srcId="{2E4D59A3-5F94-4D8E-B661-2D73990369B7}" destId="{FDD91A01-68F6-4910-9979-C394E8B1C0A6}" srcOrd="0" destOrd="0" presId="urn:microsoft.com/office/officeart/2005/8/layout/radial1"/>
    <dgm:cxn modelId="{DF56C21A-397B-4ECE-8E4A-74D7C750E219}" type="presOf" srcId="{6A4FE3DF-14C0-4FBB-8FEE-03B6B8F32EF3}" destId="{A699E180-7C85-4E7A-8E9C-858DAFCAFFD3}" srcOrd="0" destOrd="0" presId="urn:microsoft.com/office/officeart/2005/8/layout/radial1"/>
    <dgm:cxn modelId="{D398ED0B-405D-4B33-872E-6CAB67DBA524}" srcId="{97EC122F-6098-43E4-B38B-D30A72827439}" destId="{E85FAF82-C885-454C-B4D2-D20BBD2D709A}" srcOrd="1" destOrd="0" parTransId="{6A4FE3DF-14C0-4FBB-8FEE-03B6B8F32EF3}" sibTransId="{595F8ADE-B71E-48AE-ADD3-83F69B2115DF}"/>
    <dgm:cxn modelId="{B4433BDC-E251-48A8-B1BF-3C29DC42C2C7}" type="presOf" srcId="{FFB30439-60E0-407F-BD4B-C033EB97EDAB}" destId="{1E744E11-7A56-456D-9D78-A543AF860216}" srcOrd="0" destOrd="0" presId="urn:microsoft.com/office/officeart/2005/8/layout/radial1"/>
    <dgm:cxn modelId="{3E5F862D-E709-4C30-9ECC-7BBB9277D121}" type="presOf" srcId="{1D6507E5-635B-4B15-B765-AB7E703E4146}" destId="{C95989E5-2E5E-4DBE-867F-F1A46EBEEC33}" srcOrd="0" destOrd="0" presId="urn:microsoft.com/office/officeart/2005/8/layout/radial1"/>
    <dgm:cxn modelId="{67DF4119-17D7-406D-9143-9A4563FABEBE}" srcId="{FEC30B1E-C303-4BD6-95B8-032BCD99C8A6}" destId="{35D3F944-4164-4C94-BE86-B4ECA5706E8B}" srcOrd="6" destOrd="0" parTransId="{87EA1E0E-F668-47CE-856C-14993C4D6DF6}" sibTransId="{50A4C0BC-FD57-4521-BB86-E383514B5E2B}"/>
    <dgm:cxn modelId="{79356BF7-203F-4844-9256-15F7EE2BABC5}" srcId="{97EC122F-6098-43E4-B38B-D30A72827439}" destId="{40AF5A65-9E63-4E1C-9A5E-B65E9CCBDCA9}" srcOrd="3" destOrd="0" parTransId="{FFB30439-60E0-407F-BD4B-C033EB97EDAB}" sibTransId="{E478F5B2-03EF-40F3-A664-409EBE577061}"/>
    <dgm:cxn modelId="{BBB99B81-5EA5-4315-9239-54B27E14CB80}" type="presOf" srcId="{6A4FE3DF-14C0-4FBB-8FEE-03B6B8F32EF3}" destId="{C899E485-467D-47F0-9FEA-15836C829CAE}" srcOrd="1" destOrd="0" presId="urn:microsoft.com/office/officeart/2005/8/layout/radial1"/>
    <dgm:cxn modelId="{ACE8CF0B-E594-42BF-B14E-82E21F5F9948}" srcId="{FEC30B1E-C303-4BD6-95B8-032BCD99C8A6}" destId="{52903609-776B-48E8-A7A5-F0E6B1375044}" srcOrd="5" destOrd="0" parTransId="{A4988691-D5CD-4A32-8119-46478889C5FD}" sibTransId="{96DAAE25-617D-4BED-82EE-2354FFE80AEC}"/>
    <dgm:cxn modelId="{7F2104AB-8C75-495F-A13D-287544B1338F}" type="presOf" srcId="{09E2828D-BA33-47B4-A8D9-FF373C0768EC}" destId="{35C70100-2A4B-40C2-964A-EF758A81CC29}" srcOrd="0" destOrd="0" presId="urn:microsoft.com/office/officeart/2005/8/layout/radial1"/>
    <dgm:cxn modelId="{A47A4C54-6FE7-472A-A723-3077BA6BD162}" type="presOf" srcId="{40AF5A65-9E63-4E1C-9A5E-B65E9CCBDCA9}" destId="{086F968F-9A88-483C-AADC-0ABB7C288A67}" srcOrd="0" destOrd="0" presId="urn:microsoft.com/office/officeart/2005/8/layout/radial1"/>
    <dgm:cxn modelId="{42220E86-2D03-468E-8C29-BBC0850E29D4}" srcId="{FEC30B1E-C303-4BD6-95B8-032BCD99C8A6}" destId="{737FDCDD-29C0-4D9F-8491-EAEFA5EDA1C6}" srcOrd="3" destOrd="0" parTransId="{3560FF8C-5C79-42F7-AF68-318DB17678EA}" sibTransId="{D7EA1470-55C7-4ECB-9D4F-928C4288A11C}"/>
    <dgm:cxn modelId="{399C0AD3-FA04-40A6-9D5D-22BB729C3DC2}" srcId="{97EC122F-6098-43E4-B38B-D30A72827439}" destId="{2E4D59A3-5F94-4D8E-B661-2D73990369B7}" srcOrd="2" destOrd="0" parTransId="{28DB91CD-A27D-4258-9DDF-531F057B06B4}" sibTransId="{3B3E889F-FB80-4D9C-85AD-5495CAADA392}"/>
    <dgm:cxn modelId="{CEAF5EA4-774E-4400-BE35-AFC09627179A}" srcId="{FEC30B1E-C303-4BD6-95B8-032BCD99C8A6}" destId="{2AC19AEA-90FA-42F2-999D-8C41346EFF29}" srcOrd="1" destOrd="0" parTransId="{8E0C8D89-E7AF-41EA-883F-6C9E4E357D24}" sibTransId="{1AE4F889-DE61-438D-A821-9E6E2C03F2F9}"/>
    <dgm:cxn modelId="{3207B091-8FAA-4374-B7ED-7E6A3961A954}" srcId="{FEC30B1E-C303-4BD6-95B8-032BCD99C8A6}" destId="{F1F579D3-2E84-40D5-80E9-ED17C89E5520}" srcOrd="4" destOrd="0" parTransId="{9F165558-DAA2-4D08-A6EF-887EEBF340D1}" sibTransId="{5CA8CC4B-32CE-4C4F-B1AF-4DF549F93071}"/>
    <dgm:cxn modelId="{212BEECF-CE77-49FA-9983-5E3A67172414}" type="presOf" srcId="{FFB30439-60E0-407F-BD4B-C033EB97EDAB}" destId="{B01F3275-F669-4C58-B1FA-DC038313B4D9}" srcOrd="1" destOrd="0" presId="urn:microsoft.com/office/officeart/2005/8/layout/radial1"/>
    <dgm:cxn modelId="{F5F2516E-DFEE-4CF2-8B03-718D7D3214DC}" type="presOf" srcId="{E85FAF82-C885-454C-B4D2-D20BBD2D709A}" destId="{E1282D6B-5534-4A94-8C2D-382F35E41872}" srcOrd="0" destOrd="0" presId="urn:microsoft.com/office/officeart/2005/8/layout/radial1"/>
    <dgm:cxn modelId="{0F8110E3-69E4-4356-BA99-2CF04B5A5007}" type="presOf" srcId="{28DB91CD-A27D-4258-9DDF-531F057B06B4}" destId="{57B1A380-55B7-4BD5-AD73-279A36ACE59A}" srcOrd="0" destOrd="0" presId="urn:microsoft.com/office/officeart/2005/8/layout/radial1"/>
    <dgm:cxn modelId="{006848EC-4A72-4EEF-929F-AD280218BD4E}" srcId="{97EC122F-6098-43E4-B38B-D30A72827439}" destId="{09E2828D-BA33-47B4-A8D9-FF373C0768EC}" srcOrd="0" destOrd="0" parTransId="{1D6507E5-635B-4B15-B765-AB7E703E4146}" sibTransId="{1CE4FF41-CC30-468E-97EC-66A8B8CCD8DC}"/>
    <dgm:cxn modelId="{4A72FA46-5631-4BB1-B63F-B4162A8F7786}" type="presOf" srcId="{28DB91CD-A27D-4258-9DDF-531F057B06B4}" destId="{7EC92238-5DD5-42BF-88ED-363C4BEE6E14}" srcOrd="1" destOrd="0" presId="urn:microsoft.com/office/officeart/2005/8/layout/radial1"/>
    <dgm:cxn modelId="{44136FD3-5BF2-43FC-BC0B-82BA2001007D}" type="presOf" srcId="{1D6507E5-635B-4B15-B765-AB7E703E4146}" destId="{D3E685A4-73FE-4760-ACE3-A37892EF8B6B}" srcOrd="1" destOrd="0" presId="urn:microsoft.com/office/officeart/2005/8/layout/radial1"/>
    <dgm:cxn modelId="{9F6F6B30-1B5B-448F-81B0-FFE1180543AF}" type="presOf" srcId="{FEC30B1E-C303-4BD6-95B8-032BCD99C8A6}" destId="{01845DC3-AF0B-4793-8B03-44493BE3F2C9}" srcOrd="0" destOrd="0" presId="urn:microsoft.com/office/officeart/2005/8/layout/radial1"/>
    <dgm:cxn modelId="{5B260ED5-CC4D-4CF9-9CCE-945E9F5C8630}" srcId="{FEC30B1E-C303-4BD6-95B8-032BCD99C8A6}" destId="{811BA4F2-76BE-4557-A286-29976420B174}" srcOrd="2" destOrd="0" parTransId="{04820DD3-00AC-4CE9-B7EF-1E2F6FC40282}" sibTransId="{FDDA46B9-11CC-4FEC-9755-BC37FACF07A5}"/>
    <dgm:cxn modelId="{3FC94E9A-7141-4B34-ADC6-8218ED2C2073}" type="presOf" srcId="{97EC122F-6098-43E4-B38B-D30A72827439}" destId="{5DC46DDD-CB08-4510-B218-96B592BEF341}" srcOrd="0" destOrd="0" presId="urn:microsoft.com/office/officeart/2005/8/layout/radial1"/>
    <dgm:cxn modelId="{51919569-DA2E-4F54-B9EB-04BAE9D44065}" srcId="{FEC30B1E-C303-4BD6-95B8-032BCD99C8A6}" destId="{97EC122F-6098-43E4-B38B-D30A72827439}" srcOrd="0" destOrd="0" parTransId="{BF1AABA9-39D3-4078-96AA-FC447A6E9893}" sibTransId="{AEE4FDBD-D1F1-4035-A78F-2D89F24DE4E2}"/>
    <dgm:cxn modelId="{16340BAA-080B-42D4-9A9F-F95CAD66D483}" type="presParOf" srcId="{01845DC3-AF0B-4793-8B03-44493BE3F2C9}" destId="{5DC46DDD-CB08-4510-B218-96B592BEF341}" srcOrd="0" destOrd="0" presId="urn:microsoft.com/office/officeart/2005/8/layout/radial1"/>
    <dgm:cxn modelId="{8DEC7A35-4BEB-4D34-9D41-186956430CA3}" type="presParOf" srcId="{01845DC3-AF0B-4793-8B03-44493BE3F2C9}" destId="{C95989E5-2E5E-4DBE-867F-F1A46EBEEC33}" srcOrd="1" destOrd="0" presId="urn:microsoft.com/office/officeart/2005/8/layout/radial1"/>
    <dgm:cxn modelId="{FEF8FED9-8047-4185-A05B-F0E29EB65F5C}" type="presParOf" srcId="{C95989E5-2E5E-4DBE-867F-F1A46EBEEC33}" destId="{D3E685A4-73FE-4760-ACE3-A37892EF8B6B}" srcOrd="0" destOrd="0" presId="urn:microsoft.com/office/officeart/2005/8/layout/radial1"/>
    <dgm:cxn modelId="{770DF5DC-EA95-4742-8CB1-E3B8414857FE}" type="presParOf" srcId="{01845DC3-AF0B-4793-8B03-44493BE3F2C9}" destId="{35C70100-2A4B-40C2-964A-EF758A81CC29}" srcOrd="2" destOrd="0" presId="urn:microsoft.com/office/officeart/2005/8/layout/radial1"/>
    <dgm:cxn modelId="{6CC94F63-BD0F-4C8E-9765-A0E0E25DB337}" type="presParOf" srcId="{01845DC3-AF0B-4793-8B03-44493BE3F2C9}" destId="{A699E180-7C85-4E7A-8E9C-858DAFCAFFD3}" srcOrd="3" destOrd="0" presId="urn:microsoft.com/office/officeart/2005/8/layout/radial1"/>
    <dgm:cxn modelId="{6B7E6D69-0739-440E-A789-0460452EF143}" type="presParOf" srcId="{A699E180-7C85-4E7A-8E9C-858DAFCAFFD3}" destId="{C899E485-467D-47F0-9FEA-15836C829CAE}" srcOrd="0" destOrd="0" presId="urn:microsoft.com/office/officeart/2005/8/layout/radial1"/>
    <dgm:cxn modelId="{60F70B35-6E31-4135-BF8A-C39E1E9B8262}" type="presParOf" srcId="{01845DC3-AF0B-4793-8B03-44493BE3F2C9}" destId="{E1282D6B-5534-4A94-8C2D-382F35E41872}" srcOrd="4" destOrd="0" presId="urn:microsoft.com/office/officeart/2005/8/layout/radial1"/>
    <dgm:cxn modelId="{B7EC8C06-D96D-43EB-80CB-9CD327E39C3F}" type="presParOf" srcId="{01845DC3-AF0B-4793-8B03-44493BE3F2C9}" destId="{57B1A380-55B7-4BD5-AD73-279A36ACE59A}" srcOrd="5" destOrd="0" presId="urn:microsoft.com/office/officeart/2005/8/layout/radial1"/>
    <dgm:cxn modelId="{8F554B04-471E-4365-9204-6E07BD509AF3}" type="presParOf" srcId="{57B1A380-55B7-4BD5-AD73-279A36ACE59A}" destId="{7EC92238-5DD5-42BF-88ED-363C4BEE6E14}" srcOrd="0" destOrd="0" presId="urn:microsoft.com/office/officeart/2005/8/layout/radial1"/>
    <dgm:cxn modelId="{C716EFA8-F6F1-45A0-89D6-F505751F0C5B}" type="presParOf" srcId="{01845DC3-AF0B-4793-8B03-44493BE3F2C9}" destId="{FDD91A01-68F6-4910-9979-C394E8B1C0A6}" srcOrd="6" destOrd="0" presId="urn:microsoft.com/office/officeart/2005/8/layout/radial1"/>
    <dgm:cxn modelId="{CFFABD83-7B59-432A-B556-9A391590CF72}" type="presParOf" srcId="{01845DC3-AF0B-4793-8B03-44493BE3F2C9}" destId="{1E744E11-7A56-456D-9D78-A543AF860216}" srcOrd="7" destOrd="0" presId="urn:microsoft.com/office/officeart/2005/8/layout/radial1"/>
    <dgm:cxn modelId="{AA951E28-70D1-4076-8A9A-D469DE28D928}" type="presParOf" srcId="{1E744E11-7A56-456D-9D78-A543AF860216}" destId="{B01F3275-F669-4C58-B1FA-DC038313B4D9}" srcOrd="0" destOrd="0" presId="urn:microsoft.com/office/officeart/2005/8/layout/radial1"/>
    <dgm:cxn modelId="{1AFF879E-3D01-4D87-AB48-DA51AAD7FDE3}" type="presParOf" srcId="{01845DC3-AF0B-4793-8B03-44493BE3F2C9}" destId="{086F968F-9A88-483C-AADC-0ABB7C288A67}" srcOrd="8" destOrd="0" presId="urn:microsoft.com/office/officeart/2005/8/layout/radial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441996-D972-46D7-B730-419227E10839}"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ru-RU"/>
        </a:p>
      </dgm:t>
    </dgm:pt>
    <dgm:pt modelId="{FF36742C-0312-457B-8CEC-6F76B964B0DE}">
      <dgm:prSet phldrT="[Текст]" custT="1"/>
      <dgm:spPr/>
      <dgm:t>
        <a:bodyPr/>
        <a:lstStyle/>
        <a:p>
          <a:endParaRPr lang="ru-RU" sz="2000" dirty="0"/>
        </a:p>
      </dgm:t>
    </dgm:pt>
    <dgm:pt modelId="{01974922-6009-4BCC-85D2-403985B2A74A}" type="parTrans" cxnId="{DF52B049-EB67-47AB-8478-48C9D7A63DC0}">
      <dgm:prSet/>
      <dgm:spPr/>
      <dgm:t>
        <a:bodyPr/>
        <a:lstStyle/>
        <a:p>
          <a:endParaRPr lang="ru-RU"/>
        </a:p>
      </dgm:t>
    </dgm:pt>
    <dgm:pt modelId="{5D3D8257-908D-43EC-B594-C0C772CEF9D5}" type="sibTrans" cxnId="{DF52B049-EB67-47AB-8478-48C9D7A63DC0}">
      <dgm:prSet/>
      <dgm:spPr/>
      <dgm:t>
        <a:bodyPr/>
        <a:lstStyle/>
        <a:p>
          <a:endParaRPr lang="ru-RU"/>
        </a:p>
      </dgm:t>
    </dgm:pt>
    <dgm:pt modelId="{5E6DAD4E-3166-44C3-8C16-CD38D504674C}">
      <dgm:prSet phldrT="[Текст]" custT="1"/>
      <dgm:spPr/>
      <dgm:t>
        <a:bodyPr/>
        <a:lstStyle/>
        <a:p>
          <a:endParaRPr lang="ru-RU" sz="2000" dirty="0"/>
        </a:p>
      </dgm:t>
    </dgm:pt>
    <dgm:pt modelId="{768EB095-8806-4818-B63E-EEDD19C0EC34}" type="parTrans" cxnId="{B9B2D8EF-953D-4724-95DB-DB726A2CEFD2}">
      <dgm:prSet/>
      <dgm:spPr/>
      <dgm:t>
        <a:bodyPr/>
        <a:lstStyle/>
        <a:p>
          <a:endParaRPr lang="ru-RU"/>
        </a:p>
      </dgm:t>
    </dgm:pt>
    <dgm:pt modelId="{D606E12D-6018-4552-A91C-D72AF85727DF}" type="sibTrans" cxnId="{B9B2D8EF-953D-4724-95DB-DB726A2CEFD2}">
      <dgm:prSet/>
      <dgm:spPr/>
      <dgm:t>
        <a:bodyPr/>
        <a:lstStyle/>
        <a:p>
          <a:endParaRPr lang="ru-RU"/>
        </a:p>
      </dgm:t>
    </dgm:pt>
    <dgm:pt modelId="{A8DE2474-CE34-4C53-8D7F-1BBD8C1F1B79}">
      <dgm:prSet phldrT="[Текст]" custT="1"/>
      <dgm:spPr/>
      <dgm:t>
        <a:bodyPr/>
        <a:lstStyle/>
        <a:p>
          <a:r>
            <a:rPr lang="ru-RU" sz="1600" b="1" dirty="0" smtClean="0">
              <a:solidFill>
                <a:srgbClr val="2C8394"/>
              </a:solidFill>
              <a:latin typeface="Times New Roman" pitchFamily="18" charset="0"/>
              <a:cs typeface="Times New Roman" pitchFamily="18" charset="0"/>
            </a:rPr>
            <a:t>о продлении срока рассмотрения заявления (не более чем на 2 месяца) с запросом дополнительной информации;</a:t>
          </a:r>
          <a:endParaRPr lang="ru-RU" sz="1600" dirty="0">
            <a:solidFill>
              <a:srgbClr val="2C8394"/>
            </a:solidFill>
            <a:latin typeface="Times New Roman" pitchFamily="18" charset="0"/>
            <a:cs typeface="Times New Roman" pitchFamily="18" charset="0"/>
          </a:endParaRPr>
        </a:p>
      </dgm:t>
    </dgm:pt>
    <dgm:pt modelId="{E8826699-57B6-4E24-9D84-E7B15D28B26A}" type="parTrans" cxnId="{1B32F669-AF80-49E3-A261-8493D2FFAF9B}">
      <dgm:prSet/>
      <dgm:spPr/>
      <dgm:t>
        <a:bodyPr/>
        <a:lstStyle/>
        <a:p>
          <a:endParaRPr lang="ru-RU"/>
        </a:p>
      </dgm:t>
    </dgm:pt>
    <dgm:pt modelId="{36300B9B-4A12-459C-AFBE-12FEB9B9B5A6}" type="sibTrans" cxnId="{1B32F669-AF80-49E3-A261-8493D2FFAF9B}">
      <dgm:prSet/>
      <dgm:spPr/>
      <dgm:t>
        <a:bodyPr/>
        <a:lstStyle/>
        <a:p>
          <a:endParaRPr lang="ru-RU"/>
        </a:p>
      </dgm:t>
    </dgm:pt>
    <dgm:pt modelId="{0F1664C7-DE84-40CB-9813-F267C60F0D67}">
      <dgm:prSet phldrT="[Текст]" custT="1"/>
      <dgm:spPr/>
      <dgm:t>
        <a:bodyPr/>
        <a:lstStyle/>
        <a:p>
          <a:r>
            <a:rPr lang="ru-RU" sz="1600" b="1" dirty="0" smtClean="0">
              <a:solidFill>
                <a:srgbClr val="2C8394"/>
              </a:solidFill>
              <a:latin typeface="Times New Roman" pitchFamily="18" charset="0"/>
              <a:cs typeface="Times New Roman" pitchFamily="18" charset="0"/>
            </a:rPr>
            <a:t>о даче согласия на предоставление преференции;</a:t>
          </a:r>
          <a:endParaRPr lang="ru-RU" sz="1600" dirty="0">
            <a:solidFill>
              <a:srgbClr val="2C8394"/>
            </a:solidFill>
            <a:latin typeface="Times New Roman" pitchFamily="18" charset="0"/>
            <a:cs typeface="Times New Roman" pitchFamily="18" charset="0"/>
          </a:endParaRPr>
        </a:p>
      </dgm:t>
    </dgm:pt>
    <dgm:pt modelId="{65F632B2-F673-44BB-A52E-85007F44C459}" type="sibTrans" cxnId="{9718AECC-9614-41EA-B1D6-951F3AEE4C2C}">
      <dgm:prSet/>
      <dgm:spPr/>
      <dgm:t>
        <a:bodyPr/>
        <a:lstStyle/>
        <a:p>
          <a:endParaRPr lang="ru-RU"/>
        </a:p>
      </dgm:t>
    </dgm:pt>
    <dgm:pt modelId="{FE634EB4-B5D9-4C6B-858B-38B21E81EE93}" type="parTrans" cxnId="{9718AECC-9614-41EA-B1D6-951F3AEE4C2C}">
      <dgm:prSet/>
      <dgm:spPr/>
      <dgm:t>
        <a:bodyPr/>
        <a:lstStyle/>
        <a:p>
          <a:endParaRPr lang="ru-RU"/>
        </a:p>
      </dgm:t>
    </dgm:pt>
    <dgm:pt modelId="{EE35832C-F5F0-4617-8719-849927D694EF}">
      <dgm:prSet phldrT="[Текст]"/>
      <dgm:spPr/>
      <dgm:t>
        <a:bodyPr/>
        <a:lstStyle/>
        <a:p>
          <a:endParaRPr lang="ru-RU" dirty="0"/>
        </a:p>
      </dgm:t>
    </dgm:pt>
    <dgm:pt modelId="{74FCE117-777A-4D59-B817-7691EF853868}" type="parTrans" cxnId="{0AC816E1-365F-484C-8E8C-3E2399527701}">
      <dgm:prSet/>
      <dgm:spPr/>
      <dgm:t>
        <a:bodyPr/>
        <a:lstStyle/>
        <a:p>
          <a:endParaRPr lang="ru-RU"/>
        </a:p>
      </dgm:t>
    </dgm:pt>
    <dgm:pt modelId="{2FAF9BEF-80DE-44E1-94BE-9F31D5D509C9}" type="sibTrans" cxnId="{0AC816E1-365F-484C-8E8C-3E2399527701}">
      <dgm:prSet/>
      <dgm:spPr/>
      <dgm:t>
        <a:bodyPr/>
        <a:lstStyle/>
        <a:p>
          <a:endParaRPr lang="ru-RU"/>
        </a:p>
      </dgm:t>
    </dgm:pt>
    <dgm:pt modelId="{E4D56501-909E-4CF9-A805-7BB0393D19BF}">
      <dgm:prSet custT="1"/>
      <dgm:spPr/>
      <dgm:t>
        <a:bodyPr/>
        <a:lstStyle/>
        <a:p>
          <a:r>
            <a:rPr lang="ru-RU" sz="1600" b="1" dirty="0" smtClean="0">
              <a:solidFill>
                <a:srgbClr val="2C8394"/>
              </a:solidFill>
              <a:latin typeface="Times New Roman" pitchFamily="18" charset="0"/>
              <a:cs typeface="Times New Roman" pitchFamily="18" charset="0"/>
            </a:rPr>
            <a:t>о даче согласия на предоставление и введении мотивированного ограничения в отношении ее предоставления для уменьшения ее негативного влияния на конкуренцию. </a:t>
          </a:r>
          <a:endParaRPr lang="ru-RU" sz="1200" dirty="0">
            <a:solidFill>
              <a:srgbClr val="2C8394"/>
            </a:solidFill>
            <a:latin typeface="Times New Roman" pitchFamily="18" charset="0"/>
            <a:cs typeface="Times New Roman" pitchFamily="18" charset="0"/>
          </a:endParaRPr>
        </a:p>
      </dgm:t>
    </dgm:pt>
    <dgm:pt modelId="{EFCD6DF0-7774-445B-A78F-217E0216EE59}" type="parTrans" cxnId="{8B261397-78EE-4088-AA11-C982A41882EB}">
      <dgm:prSet/>
      <dgm:spPr/>
      <dgm:t>
        <a:bodyPr/>
        <a:lstStyle/>
        <a:p>
          <a:endParaRPr lang="ru-RU"/>
        </a:p>
      </dgm:t>
    </dgm:pt>
    <dgm:pt modelId="{E9BB9778-A6A8-467D-8AA9-FB2C4E8D756A}" type="sibTrans" cxnId="{8B261397-78EE-4088-AA11-C982A41882EB}">
      <dgm:prSet/>
      <dgm:spPr/>
      <dgm:t>
        <a:bodyPr/>
        <a:lstStyle/>
        <a:p>
          <a:endParaRPr lang="ru-RU"/>
        </a:p>
      </dgm:t>
    </dgm:pt>
    <dgm:pt modelId="{6D409B59-2361-4C69-A192-6FB67BBE0AF2}">
      <dgm:prSet phldrT="[Текст]" custT="1"/>
      <dgm:spPr/>
      <dgm:t>
        <a:bodyPr/>
        <a:lstStyle/>
        <a:p>
          <a:r>
            <a:rPr lang="ru-RU" sz="1600" b="1" dirty="0" smtClean="0">
              <a:solidFill>
                <a:srgbClr val="2C8394"/>
              </a:solidFill>
              <a:latin typeface="Times New Roman" pitchFamily="18" charset="0"/>
              <a:cs typeface="Times New Roman" pitchFamily="18" charset="0"/>
            </a:rPr>
            <a:t>об отказе в предоставлении преференции, если преференция не соответствует указанным целям или если ее предоставление может привести к устранению или недопущению конкуренции;</a:t>
          </a:r>
          <a:endParaRPr lang="ru-RU" sz="1600" dirty="0">
            <a:solidFill>
              <a:srgbClr val="2C8394"/>
            </a:solidFill>
            <a:latin typeface="Times New Roman" pitchFamily="18" charset="0"/>
            <a:cs typeface="Times New Roman" pitchFamily="18" charset="0"/>
          </a:endParaRPr>
        </a:p>
      </dgm:t>
    </dgm:pt>
    <dgm:pt modelId="{C4AC2475-D7BA-47E7-9FBB-2635AA88C492}" type="sibTrans" cxnId="{D6907CB9-A333-4A23-88DF-037F33748A0D}">
      <dgm:prSet/>
      <dgm:spPr/>
      <dgm:t>
        <a:bodyPr/>
        <a:lstStyle/>
        <a:p>
          <a:endParaRPr lang="ru-RU"/>
        </a:p>
      </dgm:t>
    </dgm:pt>
    <dgm:pt modelId="{43963CDF-F5AB-4155-AD02-763C9F26DE5E}" type="parTrans" cxnId="{D6907CB9-A333-4A23-88DF-037F33748A0D}">
      <dgm:prSet/>
      <dgm:spPr/>
      <dgm:t>
        <a:bodyPr/>
        <a:lstStyle/>
        <a:p>
          <a:endParaRPr lang="ru-RU"/>
        </a:p>
      </dgm:t>
    </dgm:pt>
    <dgm:pt modelId="{D52404F7-44FE-48D0-8C39-97ADAABD5275}">
      <dgm:prSet phldrT="[Текст]" custT="1"/>
      <dgm:spPr/>
      <dgm:t>
        <a:bodyPr/>
        <a:lstStyle/>
        <a:p>
          <a:endParaRPr lang="ru-RU" sz="2000" dirty="0"/>
        </a:p>
      </dgm:t>
    </dgm:pt>
    <dgm:pt modelId="{54D73802-3690-436B-9A7B-4D286294207B}" type="sibTrans" cxnId="{932A981F-6371-47CA-BCB6-1DAD2BD1AB04}">
      <dgm:prSet/>
      <dgm:spPr/>
      <dgm:t>
        <a:bodyPr/>
        <a:lstStyle/>
        <a:p>
          <a:endParaRPr lang="ru-RU"/>
        </a:p>
      </dgm:t>
    </dgm:pt>
    <dgm:pt modelId="{2C4C816E-C492-49EC-9552-1A94D08E8D53}" type="parTrans" cxnId="{932A981F-6371-47CA-BCB6-1DAD2BD1AB04}">
      <dgm:prSet/>
      <dgm:spPr/>
      <dgm:t>
        <a:bodyPr/>
        <a:lstStyle/>
        <a:p>
          <a:endParaRPr lang="ru-RU"/>
        </a:p>
      </dgm:t>
    </dgm:pt>
    <dgm:pt modelId="{C9103292-A732-432B-82B5-C35E2CC63E21}" type="pres">
      <dgm:prSet presAssocID="{39441996-D972-46D7-B730-419227E10839}" presName="linearFlow" presStyleCnt="0">
        <dgm:presLayoutVars>
          <dgm:dir/>
          <dgm:animLvl val="lvl"/>
          <dgm:resizeHandles val="exact"/>
        </dgm:presLayoutVars>
      </dgm:prSet>
      <dgm:spPr/>
      <dgm:t>
        <a:bodyPr/>
        <a:lstStyle/>
        <a:p>
          <a:endParaRPr lang="ru-RU"/>
        </a:p>
      </dgm:t>
    </dgm:pt>
    <dgm:pt modelId="{CAFC10B0-D06A-4CFC-BCF3-FFEEE6454D16}" type="pres">
      <dgm:prSet presAssocID="{FF36742C-0312-457B-8CEC-6F76B964B0DE}" presName="composite" presStyleCnt="0"/>
      <dgm:spPr/>
      <dgm:t>
        <a:bodyPr/>
        <a:lstStyle/>
        <a:p>
          <a:endParaRPr lang="ru-RU"/>
        </a:p>
      </dgm:t>
    </dgm:pt>
    <dgm:pt modelId="{151AEB31-28F3-412E-BF71-9FC5BA885624}" type="pres">
      <dgm:prSet presAssocID="{FF36742C-0312-457B-8CEC-6F76B964B0DE}" presName="parentText" presStyleLbl="alignNode1" presStyleIdx="0" presStyleCnt="4" custLinFactNeighborX="3673" custLinFactNeighborY="-24000">
        <dgm:presLayoutVars>
          <dgm:chMax val="1"/>
          <dgm:bulletEnabled val="1"/>
        </dgm:presLayoutVars>
      </dgm:prSet>
      <dgm:spPr/>
      <dgm:t>
        <a:bodyPr/>
        <a:lstStyle/>
        <a:p>
          <a:endParaRPr lang="ru-RU"/>
        </a:p>
      </dgm:t>
    </dgm:pt>
    <dgm:pt modelId="{E5B0562A-CFA7-4796-B1F0-7745A6E3AC32}" type="pres">
      <dgm:prSet presAssocID="{FF36742C-0312-457B-8CEC-6F76B964B0DE}" presName="descendantText" presStyleLbl="alignAcc1" presStyleIdx="0" presStyleCnt="4" custScaleY="71248" custLinFactNeighborX="269" custLinFactNeighborY="-14743">
        <dgm:presLayoutVars>
          <dgm:bulletEnabled val="1"/>
        </dgm:presLayoutVars>
      </dgm:prSet>
      <dgm:spPr/>
      <dgm:t>
        <a:bodyPr/>
        <a:lstStyle/>
        <a:p>
          <a:endParaRPr lang="ru-RU"/>
        </a:p>
      </dgm:t>
    </dgm:pt>
    <dgm:pt modelId="{8886D264-5730-4593-B8E7-48E0E0428A1C}" type="pres">
      <dgm:prSet presAssocID="{5D3D8257-908D-43EC-B594-C0C772CEF9D5}" presName="sp" presStyleCnt="0"/>
      <dgm:spPr/>
      <dgm:t>
        <a:bodyPr/>
        <a:lstStyle/>
        <a:p>
          <a:endParaRPr lang="ru-RU"/>
        </a:p>
      </dgm:t>
    </dgm:pt>
    <dgm:pt modelId="{021C1DF5-1295-4B85-8D23-7BD2044205D0}" type="pres">
      <dgm:prSet presAssocID="{5E6DAD4E-3166-44C3-8C16-CD38D504674C}" presName="composite" presStyleCnt="0"/>
      <dgm:spPr/>
      <dgm:t>
        <a:bodyPr/>
        <a:lstStyle/>
        <a:p>
          <a:endParaRPr lang="ru-RU"/>
        </a:p>
      </dgm:t>
    </dgm:pt>
    <dgm:pt modelId="{361F48BD-2AF9-4777-B301-C67E2DC08BC1}" type="pres">
      <dgm:prSet presAssocID="{5E6DAD4E-3166-44C3-8C16-CD38D504674C}" presName="parentText" presStyleLbl="alignNode1" presStyleIdx="1" presStyleCnt="4" custLinFactNeighborX="118" custLinFactNeighborY="-6043">
        <dgm:presLayoutVars>
          <dgm:chMax val="1"/>
          <dgm:bulletEnabled val="1"/>
        </dgm:presLayoutVars>
      </dgm:prSet>
      <dgm:spPr/>
      <dgm:t>
        <a:bodyPr/>
        <a:lstStyle/>
        <a:p>
          <a:endParaRPr lang="ru-RU"/>
        </a:p>
      </dgm:t>
    </dgm:pt>
    <dgm:pt modelId="{64E83E3E-2117-4DBC-B633-CCBCCFF303B2}" type="pres">
      <dgm:prSet presAssocID="{5E6DAD4E-3166-44C3-8C16-CD38D504674C}" presName="descendantText" presStyleLbl="alignAcc1" presStyleIdx="1" presStyleCnt="4" custLinFactNeighborX="2202" custLinFactNeighborY="-9361">
        <dgm:presLayoutVars>
          <dgm:bulletEnabled val="1"/>
        </dgm:presLayoutVars>
      </dgm:prSet>
      <dgm:spPr/>
      <dgm:t>
        <a:bodyPr/>
        <a:lstStyle/>
        <a:p>
          <a:endParaRPr lang="ru-RU"/>
        </a:p>
      </dgm:t>
    </dgm:pt>
    <dgm:pt modelId="{CC5A0B3D-018F-4C86-9016-3228A86715EB}" type="pres">
      <dgm:prSet presAssocID="{D606E12D-6018-4552-A91C-D72AF85727DF}" presName="sp" presStyleCnt="0"/>
      <dgm:spPr/>
      <dgm:t>
        <a:bodyPr/>
        <a:lstStyle/>
        <a:p>
          <a:endParaRPr lang="ru-RU"/>
        </a:p>
      </dgm:t>
    </dgm:pt>
    <dgm:pt modelId="{2CCDD2DA-863B-49E4-8B63-BBD44E4031FA}" type="pres">
      <dgm:prSet presAssocID="{D52404F7-44FE-48D0-8C39-97ADAABD5275}" presName="composite" presStyleCnt="0"/>
      <dgm:spPr/>
      <dgm:t>
        <a:bodyPr/>
        <a:lstStyle/>
        <a:p>
          <a:endParaRPr lang="ru-RU"/>
        </a:p>
      </dgm:t>
    </dgm:pt>
    <dgm:pt modelId="{97AEE129-12BC-498B-ABD6-4F8C1D0702AF}" type="pres">
      <dgm:prSet presAssocID="{D52404F7-44FE-48D0-8C39-97ADAABD5275}" presName="parentText" presStyleLbl="alignNode1" presStyleIdx="2" presStyleCnt="4" custLinFactNeighborX="4591" custLinFactNeighborY="-10460">
        <dgm:presLayoutVars>
          <dgm:chMax val="1"/>
          <dgm:bulletEnabled val="1"/>
        </dgm:presLayoutVars>
      </dgm:prSet>
      <dgm:spPr/>
      <dgm:t>
        <a:bodyPr/>
        <a:lstStyle/>
        <a:p>
          <a:endParaRPr lang="ru-RU"/>
        </a:p>
      </dgm:t>
    </dgm:pt>
    <dgm:pt modelId="{26EDC6FF-C886-4047-8E42-EBF2010DD1F4}" type="pres">
      <dgm:prSet presAssocID="{D52404F7-44FE-48D0-8C39-97ADAABD5275}" presName="descendantText" presStyleLbl="alignAcc1" presStyleIdx="2" presStyleCnt="4" custScaleY="101853" custLinFactNeighborX="134" custLinFactNeighborY="-16093">
        <dgm:presLayoutVars>
          <dgm:bulletEnabled val="1"/>
        </dgm:presLayoutVars>
      </dgm:prSet>
      <dgm:spPr/>
      <dgm:t>
        <a:bodyPr/>
        <a:lstStyle/>
        <a:p>
          <a:endParaRPr lang="ru-RU"/>
        </a:p>
      </dgm:t>
    </dgm:pt>
    <dgm:pt modelId="{1994508A-046C-4A6A-A666-723ABA543C2A}" type="pres">
      <dgm:prSet presAssocID="{54D73802-3690-436B-9A7B-4D286294207B}" presName="sp" presStyleCnt="0"/>
      <dgm:spPr/>
      <dgm:t>
        <a:bodyPr/>
        <a:lstStyle/>
        <a:p>
          <a:endParaRPr lang="ru-RU"/>
        </a:p>
      </dgm:t>
    </dgm:pt>
    <dgm:pt modelId="{F498F81E-929A-40B7-ABF1-7240E9E70BF4}" type="pres">
      <dgm:prSet presAssocID="{EE35832C-F5F0-4617-8719-849927D694EF}" presName="composite" presStyleCnt="0"/>
      <dgm:spPr/>
      <dgm:t>
        <a:bodyPr/>
        <a:lstStyle/>
        <a:p>
          <a:endParaRPr lang="ru-RU"/>
        </a:p>
      </dgm:t>
    </dgm:pt>
    <dgm:pt modelId="{3F306DEE-50B5-44A4-9388-DEF2AD697CAC}" type="pres">
      <dgm:prSet presAssocID="{EE35832C-F5F0-4617-8719-849927D694EF}" presName="parentText" presStyleLbl="alignNode1" presStyleIdx="3" presStyleCnt="4" custLinFactNeighborY="-24189">
        <dgm:presLayoutVars>
          <dgm:chMax val="1"/>
          <dgm:bulletEnabled val="1"/>
        </dgm:presLayoutVars>
      </dgm:prSet>
      <dgm:spPr/>
      <dgm:t>
        <a:bodyPr/>
        <a:lstStyle/>
        <a:p>
          <a:endParaRPr lang="ru-RU"/>
        </a:p>
      </dgm:t>
    </dgm:pt>
    <dgm:pt modelId="{AB7B2A9F-3BBE-4FE0-9627-0BE083CB6C8E}" type="pres">
      <dgm:prSet presAssocID="{EE35832C-F5F0-4617-8719-849927D694EF}" presName="descendantText" presStyleLbl="alignAcc1" presStyleIdx="3" presStyleCnt="4" custScaleY="129261" custLinFactNeighborX="-144" custLinFactNeighborY="-21825">
        <dgm:presLayoutVars>
          <dgm:bulletEnabled val="1"/>
        </dgm:presLayoutVars>
      </dgm:prSet>
      <dgm:spPr/>
      <dgm:t>
        <a:bodyPr/>
        <a:lstStyle/>
        <a:p>
          <a:endParaRPr lang="ru-RU"/>
        </a:p>
      </dgm:t>
    </dgm:pt>
  </dgm:ptLst>
  <dgm:cxnLst>
    <dgm:cxn modelId="{D6907CB9-A333-4A23-88DF-037F33748A0D}" srcId="{D52404F7-44FE-48D0-8C39-97ADAABD5275}" destId="{6D409B59-2361-4C69-A192-6FB67BBE0AF2}" srcOrd="0" destOrd="0" parTransId="{43963CDF-F5AB-4155-AD02-763C9F26DE5E}" sibTransId="{C4AC2475-D7BA-47E7-9FBB-2635AA88C492}"/>
    <dgm:cxn modelId="{932A981F-6371-47CA-BCB6-1DAD2BD1AB04}" srcId="{39441996-D972-46D7-B730-419227E10839}" destId="{D52404F7-44FE-48D0-8C39-97ADAABD5275}" srcOrd="2" destOrd="0" parTransId="{2C4C816E-C492-49EC-9552-1A94D08E8D53}" sibTransId="{54D73802-3690-436B-9A7B-4D286294207B}"/>
    <dgm:cxn modelId="{9718AECC-9614-41EA-B1D6-951F3AEE4C2C}" srcId="{FF36742C-0312-457B-8CEC-6F76B964B0DE}" destId="{0F1664C7-DE84-40CB-9813-F267C60F0D67}" srcOrd="0" destOrd="0" parTransId="{FE634EB4-B5D9-4C6B-858B-38B21E81EE93}" sibTransId="{65F632B2-F673-44BB-A52E-85007F44C459}"/>
    <dgm:cxn modelId="{6F069460-967A-4518-89B2-F71AC9BBDCEF}" type="presOf" srcId="{E4D56501-909E-4CF9-A805-7BB0393D19BF}" destId="{AB7B2A9F-3BBE-4FE0-9627-0BE083CB6C8E}" srcOrd="0" destOrd="0" presId="urn:microsoft.com/office/officeart/2005/8/layout/chevron2"/>
    <dgm:cxn modelId="{B9B2D8EF-953D-4724-95DB-DB726A2CEFD2}" srcId="{39441996-D972-46D7-B730-419227E10839}" destId="{5E6DAD4E-3166-44C3-8C16-CD38D504674C}" srcOrd="1" destOrd="0" parTransId="{768EB095-8806-4818-B63E-EEDD19C0EC34}" sibTransId="{D606E12D-6018-4552-A91C-D72AF85727DF}"/>
    <dgm:cxn modelId="{1B32F669-AF80-49E3-A261-8493D2FFAF9B}" srcId="{5E6DAD4E-3166-44C3-8C16-CD38D504674C}" destId="{A8DE2474-CE34-4C53-8D7F-1BBD8C1F1B79}" srcOrd="0" destOrd="0" parTransId="{E8826699-57B6-4E24-9D84-E7B15D28B26A}" sibTransId="{36300B9B-4A12-459C-AFBE-12FEB9B9B5A6}"/>
    <dgm:cxn modelId="{B24FBC30-0F5B-46DA-807F-617D84B86DCB}" type="presOf" srcId="{EE35832C-F5F0-4617-8719-849927D694EF}" destId="{3F306DEE-50B5-44A4-9388-DEF2AD697CAC}" srcOrd="0" destOrd="0" presId="urn:microsoft.com/office/officeart/2005/8/layout/chevron2"/>
    <dgm:cxn modelId="{463BD2C4-405B-4D9D-9AB3-E65D883CE549}" type="presOf" srcId="{5E6DAD4E-3166-44C3-8C16-CD38D504674C}" destId="{361F48BD-2AF9-4777-B301-C67E2DC08BC1}" srcOrd="0" destOrd="0" presId="urn:microsoft.com/office/officeart/2005/8/layout/chevron2"/>
    <dgm:cxn modelId="{0A46CF3F-0E56-4614-AAC3-36EA3AE262BF}" type="presOf" srcId="{FF36742C-0312-457B-8CEC-6F76B964B0DE}" destId="{151AEB31-28F3-412E-BF71-9FC5BA885624}" srcOrd="0" destOrd="0" presId="urn:microsoft.com/office/officeart/2005/8/layout/chevron2"/>
    <dgm:cxn modelId="{DF52B049-EB67-47AB-8478-48C9D7A63DC0}" srcId="{39441996-D972-46D7-B730-419227E10839}" destId="{FF36742C-0312-457B-8CEC-6F76B964B0DE}" srcOrd="0" destOrd="0" parTransId="{01974922-6009-4BCC-85D2-403985B2A74A}" sibTransId="{5D3D8257-908D-43EC-B594-C0C772CEF9D5}"/>
    <dgm:cxn modelId="{71552259-D369-4692-A41C-6EBD7339D0C7}" type="presOf" srcId="{39441996-D972-46D7-B730-419227E10839}" destId="{C9103292-A732-432B-82B5-C35E2CC63E21}" srcOrd="0" destOrd="0" presId="urn:microsoft.com/office/officeart/2005/8/layout/chevron2"/>
    <dgm:cxn modelId="{0AC816E1-365F-484C-8E8C-3E2399527701}" srcId="{39441996-D972-46D7-B730-419227E10839}" destId="{EE35832C-F5F0-4617-8719-849927D694EF}" srcOrd="3" destOrd="0" parTransId="{74FCE117-777A-4D59-B817-7691EF853868}" sibTransId="{2FAF9BEF-80DE-44E1-94BE-9F31D5D509C9}"/>
    <dgm:cxn modelId="{8E795723-9028-4758-B849-D79844B6BD64}" type="presOf" srcId="{D52404F7-44FE-48D0-8C39-97ADAABD5275}" destId="{97AEE129-12BC-498B-ABD6-4F8C1D0702AF}" srcOrd="0" destOrd="0" presId="urn:microsoft.com/office/officeart/2005/8/layout/chevron2"/>
    <dgm:cxn modelId="{0F7252C5-828D-4DD0-A4E9-FC055B344BC8}" type="presOf" srcId="{0F1664C7-DE84-40CB-9813-F267C60F0D67}" destId="{E5B0562A-CFA7-4796-B1F0-7745A6E3AC32}" srcOrd="0" destOrd="0" presId="urn:microsoft.com/office/officeart/2005/8/layout/chevron2"/>
    <dgm:cxn modelId="{56DC00E9-C970-4E5D-BC80-48730C852C3A}" type="presOf" srcId="{A8DE2474-CE34-4C53-8D7F-1BBD8C1F1B79}" destId="{64E83E3E-2117-4DBC-B633-CCBCCFF303B2}" srcOrd="0" destOrd="0" presId="urn:microsoft.com/office/officeart/2005/8/layout/chevron2"/>
    <dgm:cxn modelId="{8B261397-78EE-4088-AA11-C982A41882EB}" srcId="{EE35832C-F5F0-4617-8719-849927D694EF}" destId="{E4D56501-909E-4CF9-A805-7BB0393D19BF}" srcOrd="0" destOrd="0" parTransId="{EFCD6DF0-7774-445B-A78F-217E0216EE59}" sibTransId="{E9BB9778-A6A8-467D-8AA9-FB2C4E8D756A}"/>
    <dgm:cxn modelId="{69492490-C00D-4505-ACDF-9968878F36DE}" type="presOf" srcId="{6D409B59-2361-4C69-A192-6FB67BBE0AF2}" destId="{26EDC6FF-C886-4047-8E42-EBF2010DD1F4}" srcOrd="0" destOrd="0" presId="urn:microsoft.com/office/officeart/2005/8/layout/chevron2"/>
    <dgm:cxn modelId="{7E3840AD-B0BA-49CB-98CD-6DE2CBC3AD30}" type="presParOf" srcId="{C9103292-A732-432B-82B5-C35E2CC63E21}" destId="{CAFC10B0-D06A-4CFC-BCF3-FFEEE6454D16}" srcOrd="0" destOrd="0" presId="urn:microsoft.com/office/officeart/2005/8/layout/chevron2"/>
    <dgm:cxn modelId="{48DD2CC9-FF1B-4C72-A45D-B4E23919E0CC}" type="presParOf" srcId="{CAFC10B0-D06A-4CFC-BCF3-FFEEE6454D16}" destId="{151AEB31-28F3-412E-BF71-9FC5BA885624}" srcOrd="0" destOrd="0" presId="urn:microsoft.com/office/officeart/2005/8/layout/chevron2"/>
    <dgm:cxn modelId="{E8DB8B60-058C-43C5-8BF7-C170BA8880CC}" type="presParOf" srcId="{CAFC10B0-D06A-4CFC-BCF3-FFEEE6454D16}" destId="{E5B0562A-CFA7-4796-B1F0-7745A6E3AC32}" srcOrd="1" destOrd="0" presId="urn:microsoft.com/office/officeart/2005/8/layout/chevron2"/>
    <dgm:cxn modelId="{EE622524-98FC-44B4-AC6F-B133CEFAD4E0}" type="presParOf" srcId="{C9103292-A732-432B-82B5-C35E2CC63E21}" destId="{8886D264-5730-4593-B8E7-48E0E0428A1C}" srcOrd="1" destOrd="0" presId="urn:microsoft.com/office/officeart/2005/8/layout/chevron2"/>
    <dgm:cxn modelId="{8EC12DE7-8549-48FD-9671-A34AEF28514B}" type="presParOf" srcId="{C9103292-A732-432B-82B5-C35E2CC63E21}" destId="{021C1DF5-1295-4B85-8D23-7BD2044205D0}" srcOrd="2" destOrd="0" presId="urn:microsoft.com/office/officeart/2005/8/layout/chevron2"/>
    <dgm:cxn modelId="{A2E3EBA8-323D-4481-93B4-929680A66FE5}" type="presParOf" srcId="{021C1DF5-1295-4B85-8D23-7BD2044205D0}" destId="{361F48BD-2AF9-4777-B301-C67E2DC08BC1}" srcOrd="0" destOrd="0" presId="urn:microsoft.com/office/officeart/2005/8/layout/chevron2"/>
    <dgm:cxn modelId="{47929F46-AC65-440B-B881-CB63716954E8}" type="presParOf" srcId="{021C1DF5-1295-4B85-8D23-7BD2044205D0}" destId="{64E83E3E-2117-4DBC-B633-CCBCCFF303B2}" srcOrd="1" destOrd="0" presId="urn:microsoft.com/office/officeart/2005/8/layout/chevron2"/>
    <dgm:cxn modelId="{A4C1D963-71F7-4DF4-9222-2E786B14D2E0}" type="presParOf" srcId="{C9103292-A732-432B-82B5-C35E2CC63E21}" destId="{CC5A0B3D-018F-4C86-9016-3228A86715EB}" srcOrd="3" destOrd="0" presId="urn:microsoft.com/office/officeart/2005/8/layout/chevron2"/>
    <dgm:cxn modelId="{38E8F74D-B6D2-4C6A-A215-925750F6AE8C}" type="presParOf" srcId="{C9103292-A732-432B-82B5-C35E2CC63E21}" destId="{2CCDD2DA-863B-49E4-8B63-BBD44E4031FA}" srcOrd="4" destOrd="0" presId="urn:microsoft.com/office/officeart/2005/8/layout/chevron2"/>
    <dgm:cxn modelId="{9D051B1E-2ACD-4EEF-AAA2-7CC9A00470A5}" type="presParOf" srcId="{2CCDD2DA-863B-49E4-8B63-BBD44E4031FA}" destId="{97AEE129-12BC-498B-ABD6-4F8C1D0702AF}" srcOrd="0" destOrd="0" presId="urn:microsoft.com/office/officeart/2005/8/layout/chevron2"/>
    <dgm:cxn modelId="{1347991D-02A6-4CB5-A492-002A7207EC9F}" type="presParOf" srcId="{2CCDD2DA-863B-49E4-8B63-BBD44E4031FA}" destId="{26EDC6FF-C886-4047-8E42-EBF2010DD1F4}" srcOrd="1" destOrd="0" presId="urn:microsoft.com/office/officeart/2005/8/layout/chevron2"/>
    <dgm:cxn modelId="{0396AA62-9276-43C7-8683-A41A98B2CED6}" type="presParOf" srcId="{C9103292-A732-432B-82B5-C35E2CC63E21}" destId="{1994508A-046C-4A6A-A666-723ABA543C2A}" srcOrd="5" destOrd="0" presId="urn:microsoft.com/office/officeart/2005/8/layout/chevron2"/>
    <dgm:cxn modelId="{C8EBC875-FA22-4F6D-9CC2-B4F75C952871}" type="presParOf" srcId="{C9103292-A732-432B-82B5-C35E2CC63E21}" destId="{F498F81E-929A-40B7-ABF1-7240E9E70BF4}" srcOrd="6" destOrd="0" presId="urn:microsoft.com/office/officeart/2005/8/layout/chevron2"/>
    <dgm:cxn modelId="{EA147F31-2B09-4FEA-93E4-74DC061BD76A}" type="presParOf" srcId="{F498F81E-929A-40B7-ABF1-7240E9E70BF4}" destId="{3F306DEE-50B5-44A4-9388-DEF2AD697CAC}" srcOrd="0" destOrd="0" presId="urn:microsoft.com/office/officeart/2005/8/layout/chevron2"/>
    <dgm:cxn modelId="{E8FEE120-00E1-486D-AB86-7D4F392178C5}" type="presParOf" srcId="{F498F81E-929A-40B7-ABF1-7240E9E70BF4}" destId="{AB7B2A9F-3BBE-4FE0-9627-0BE083CB6C8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CCA7A8-03C1-4234-84E4-ECBD2A78866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25C6ECFA-CD30-439E-B3FC-97E3877BD16A}">
      <dgm:prSet phldrT="[Текст]" custT="1"/>
      <dgm:spPr/>
      <dgm:t>
        <a:bodyPr/>
        <a:lstStyle/>
        <a:p>
          <a:r>
            <a:rPr lang="ru-RU" sz="2400" dirty="0" smtClean="0">
              <a:solidFill>
                <a:srgbClr val="C00000"/>
              </a:solidFill>
            </a:rPr>
            <a:t>Преференция</a:t>
          </a:r>
          <a:endParaRPr lang="ru-RU" sz="2400" dirty="0">
            <a:solidFill>
              <a:srgbClr val="C00000"/>
            </a:solidFill>
          </a:endParaRPr>
        </a:p>
      </dgm:t>
    </dgm:pt>
    <dgm:pt modelId="{66EACD2C-D7FB-4500-A780-94939E430AFB}" type="parTrans" cxnId="{EFF456EA-4122-4A29-9822-D570EACF9AF5}">
      <dgm:prSet/>
      <dgm:spPr/>
      <dgm:t>
        <a:bodyPr/>
        <a:lstStyle/>
        <a:p>
          <a:endParaRPr lang="ru-RU"/>
        </a:p>
      </dgm:t>
    </dgm:pt>
    <dgm:pt modelId="{AAC1F6FD-4037-400B-A9A8-C849E0512D84}" type="sibTrans" cxnId="{EFF456EA-4122-4A29-9822-D570EACF9AF5}">
      <dgm:prSet/>
      <dgm:spPr/>
      <dgm:t>
        <a:bodyPr/>
        <a:lstStyle/>
        <a:p>
          <a:endParaRPr lang="ru-RU"/>
        </a:p>
      </dgm:t>
    </dgm:pt>
    <dgm:pt modelId="{D82C3E3E-0133-4697-A4D6-A99251905797}">
      <dgm:prSet phldrT="[Текст]" custT="1"/>
      <dgm:spPr/>
      <dgm:t>
        <a:bodyPr/>
        <a:lstStyle/>
        <a:p>
          <a:r>
            <a:rPr lang="ru-RU" sz="2400" dirty="0" smtClean="0">
              <a:solidFill>
                <a:srgbClr val="CA6DD9"/>
              </a:solidFill>
            </a:rPr>
            <a:t>Согласие - 5</a:t>
          </a:r>
          <a:endParaRPr lang="ru-RU" sz="2400" dirty="0">
            <a:solidFill>
              <a:srgbClr val="CA6DD9"/>
            </a:solidFill>
          </a:endParaRPr>
        </a:p>
      </dgm:t>
    </dgm:pt>
    <dgm:pt modelId="{A63B6CDC-BFA9-4862-9AF6-C840D889D15A}" type="parTrans" cxnId="{9E005D53-0306-402B-ADF2-4EA621BE6EE5}">
      <dgm:prSet/>
      <dgm:spPr/>
      <dgm:t>
        <a:bodyPr/>
        <a:lstStyle/>
        <a:p>
          <a:endParaRPr lang="ru-RU"/>
        </a:p>
      </dgm:t>
    </dgm:pt>
    <dgm:pt modelId="{98641237-3906-4470-B4B8-C58081B182FC}" type="sibTrans" cxnId="{9E005D53-0306-402B-ADF2-4EA621BE6EE5}">
      <dgm:prSet/>
      <dgm:spPr/>
      <dgm:t>
        <a:bodyPr/>
        <a:lstStyle/>
        <a:p>
          <a:endParaRPr lang="ru-RU"/>
        </a:p>
      </dgm:t>
    </dgm:pt>
    <dgm:pt modelId="{9C036E01-4139-48E0-BAE8-20FAAE7AC2AE}">
      <dgm:prSet phldrT="[Текст]" custT="1"/>
      <dgm:spPr/>
      <dgm:t>
        <a:bodyPr/>
        <a:lstStyle/>
        <a:p>
          <a:r>
            <a:rPr lang="ru-RU" sz="1600" dirty="0" smtClean="0">
              <a:solidFill>
                <a:srgbClr val="CA6DD9"/>
              </a:solidFill>
            </a:rPr>
            <a:t>Производство сельскохозяйственной продукции -1</a:t>
          </a:r>
          <a:endParaRPr lang="ru-RU" sz="1600" dirty="0">
            <a:solidFill>
              <a:srgbClr val="CA6DD9"/>
            </a:solidFill>
          </a:endParaRPr>
        </a:p>
      </dgm:t>
    </dgm:pt>
    <dgm:pt modelId="{8DB9F182-1E32-49FB-B9CF-DA55464657EC}" type="parTrans" cxnId="{BA6F274E-FCB2-43FA-97A8-C5FF33A9FA2A}">
      <dgm:prSet/>
      <dgm:spPr/>
      <dgm:t>
        <a:bodyPr/>
        <a:lstStyle/>
        <a:p>
          <a:endParaRPr lang="ru-RU"/>
        </a:p>
      </dgm:t>
    </dgm:pt>
    <dgm:pt modelId="{B45D6C37-96C5-47F3-8963-16A920BCAA0C}" type="sibTrans" cxnId="{BA6F274E-FCB2-43FA-97A8-C5FF33A9FA2A}">
      <dgm:prSet/>
      <dgm:spPr/>
      <dgm:t>
        <a:bodyPr/>
        <a:lstStyle/>
        <a:p>
          <a:endParaRPr lang="ru-RU"/>
        </a:p>
      </dgm:t>
    </dgm:pt>
    <dgm:pt modelId="{63C80B88-D681-4487-90A0-0DAB7BE3CFA9}">
      <dgm:prSet phldrT="[Текст]" custT="1"/>
      <dgm:spPr/>
      <dgm:t>
        <a:bodyPr/>
        <a:lstStyle/>
        <a:p>
          <a:r>
            <a:rPr lang="ru-RU" sz="2400" dirty="0" smtClean="0">
              <a:solidFill>
                <a:srgbClr val="008000"/>
              </a:solidFill>
            </a:rPr>
            <a:t>Отказано -  1</a:t>
          </a:r>
          <a:endParaRPr lang="ru-RU" sz="2400" dirty="0">
            <a:solidFill>
              <a:srgbClr val="008000"/>
            </a:solidFill>
          </a:endParaRPr>
        </a:p>
      </dgm:t>
    </dgm:pt>
    <dgm:pt modelId="{B36AACA5-B5BE-4295-8642-FA83065D51FA}" type="parTrans" cxnId="{08CD1516-88F8-4528-A327-A13F545E0A14}">
      <dgm:prSet/>
      <dgm:spPr/>
      <dgm:t>
        <a:bodyPr/>
        <a:lstStyle/>
        <a:p>
          <a:endParaRPr lang="ru-RU"/>
        </a:p>
      </dgm:t>
    </dgm:pt>
    <dgm:pt modelId="{4E7CFC8E-6996-41DB-86E2-6A82A4D0181D}" type="sibTrans" cxnId="{08CD1516-88F8-4528-A327-A13F545E0A14}">
      <dgm:prSet/>
      <dgm:spPr/>
      <dgm:t>
        <a:bodyPr/>
        <a:lstStyle/>
        <a:p>
          <a:endParaRPr lang="ru-RU"/>
        </a:p>
      </dgm:t>
    </dgm:pt>
    <dgm:pt modelId="{C44A5636-855C-4E37-9F33-7F69F9EA0B72}">
      <dgm:prSet phldrT="[Текст]" custT="1"/>
      <dgm:spPr/>
      <dgm:t>
        <a:bodyPr/>
        <a:lstStyle/>
        <a:p>
          <a:r>
            <a:rPr lang="ru-RU" sz="1600" dirty="0" smtClean="0">
              <a:solidFill>
                <a:srgbClr val="008000"/>
              </a:solidFill>
            </a:rPr>
            <a:t>Поддержка субъектов  малого и среднего предпринимательства</a:t>
          </a:r>
          <a:endParaRPr lang="ru-RU" sz="1600" dirty="0">
            <a:solidFill>
              <a:srgbClr val="008000"/>
            </a:solidFill>
          </a:endParaRPr>
        </a:p>
      </dgm:t>
    </dgm:pt>
    <dgm:pt modelId="{F5D01DD9-6448-418F-8921-625D94F7ED00}" type="parTrans" cxnId="{9885ED1D-424F-49CA-9AF8-EE5BFC29653F}">
      <dgm:prSet/>
      <dgm:spPr/>
      <dgm:t>
        <a:bodyPr/>
        <a:lstStyle/>
        <a:p>
          <a:endParaRPr lang="ru-RU"/>
        </a:p>
      </dgm:t>
    </dgm:pt>
    <dgm:pt modelId="{AAA5CE17-A0B0-4551-ACB6-FCB155A5297F}" type="sibTrans" cxnId="{9885ED1D-424F-49CA-9AF8-EE5BFC29653F}">
      <dgm:prSet/>
      <dgm:spPr/>
      <dgm:t>
        <a:bodyPr/>
        <a:lstStyle/>
        <a:p>
          <a:endParaRPr lang="ru-RU"/>
        </a:p>
      </dgm:t>
    </dgm:pt>
    <dgm:pt modelId="{9339D869-F393-497B-93F6-6D50A4B5F0B7}">
      <dgm:prSet custT="1"/>
      <dgm:spPr/>
      <dgm:t>
        <a:bodyPr/>
        <a:lstStyle/>
        <a:p>
          <a:r>
            <a:rPr lang="ru-RU" sz="1600" dirty="0" smtClean="0">
              <a:solidFill>
                <a:srgbClr val="CA6DD9"/>
              </a:solidFill>
            </a:rPr>
            <a:t>обеспечения жизнедеятельности населения в районах Крайнего Севера и приравненных к ним местностях - 3</a:t>
          </a:r>
          <a:endParaRPr lang="ru-RU" sz="1600" dirty="0">
            <a:solidFill>
              <a:srgbClr val="CA6DD9"/>
            </a:solidFill>
          </a:endParaRPr>
        </a:p>
      </dgm:t>
    </dgm:pt>
    <dgm:pt modelId="{D6F88875-51E3-466D-88BD-D7F6AE50B00A}" type="parTrans" cxnId="{24D8322C-9D41-4DD2-9E7D-0116B605AD2D}">
      <dgm:prSet/>
      <dgm:spPr/>
      <dgm:t>
        <a:bodyPr/>
        <a:lstStyle/>
        <a:p>
          <a:endParaRPr lang="ru-RU"/>
        </a:p>
      </dgm:t>
    </dgm:pt>
    <dgm:pt modelId="{3443C10E-CFB1-4CB5-9738-70512F7BBF84}" type="sibTrans" cxnId="{24D8322C-9D41-4DD2-9E7D-0116B605AD2D}">
      <dgm:prSet/>
      <dgm:spPr/>
      <dgm:t>
        <a:bodyPr/>
        <a:lstStyle/>
        <a:p>
          <a:endParaRPr lang="ru-RU"/>
        </a:p>
      </dgm:t>
    </dgm:pt>
    <dgm:pt modelId="{5EDE1610-3BC7-4F70-AF68-8F83FCBA5522}">
      <dgm:prSet custT="1"/>
      <dgm:spPr/>
      <dgm:t>
        <a:bodyPr/>
        <a:lstStyle/>
        <a:p>
          <a:r>
            <a:rPr lang="ru-RU" sz="1800" dirty="0" smtClean="0">
              <a:solidFill>
                <a:srgbClr val="CA6DD9"/>
              </a:solidFill>
            </a:rPr>
            <a:t>Охрана здоровья граждан - 1</a:t>
          </a:r>
          <a:endParaRPr lang="ru-RU" sz="1800" dirty="0">
            <a:solidFill>
              <a:srgbClr val="CA6DD9"/>
            </a:solidFill>
          </a:endParaRPr>
        </a:p>
      </dgm:t>
    </dgm:pt>
    <dgm:pt modelId="{068A2E00-173C-47D4-B392-BAD155F8105A}" type="parTrans" cxnId="{B5504AAF-C533-4AAA-81D7-703FFB9A0A86}">
      <dgm:prSet/>
      <dgm:spPr/>
      <dgm:t>
        <a:bodyPr/>
        <a:lstStyle/>
        <a:p>
          <a:endParaRPr lang="ru-RU"/>
        </a:p>
      </dgm:t>
    </dgm:pt>
    <dgm:pt modelId="{8F06F7A6-E81A-4FB5-A18D-FD17B900690F}" type="sibTrans" cxnId="{B5504AAF-C533-4AAA-81D7-703FFB9A0A86}">
      <dgm:prSet/>
      <dgm:spPr/>
      <dgm:t>
        <a:bodyPr/>
        <a:lstStyle/>
        <a:p>
          <a:endParaRPr lang="ru-RU"/>
        </a:p>
      </dgm:t>
    </dgm:pt>
    <dgm:pt modelId="{FEA64119-F3C6-465E-BCFF-4725A991DBD2}" type="pres">
      <dgm:prSet presAssocID="{6CCCA7A8-03C1-4234-84E4-ECBD2A788664}" presName="diagram" presStyleCnt="0">
        <dgm:presLayoutVars>
          <dgm:chPref val="1"/>
          <dgm:dir/>
          <dgm:animOne val="branch"/>
          <dgm:animLvl val="lvl"/>
          <dgm:resizeHandles val="exact"/>
        </dgm:presLayoutVars>
      </dgm:prSet>
      <dgm:spPr/>
    </dgm:pt>
    <dgm:pt modelId="{9528E180-59F1-4D2E-96DF-EC8CAC626F16}" type="pres">
      <dgm:prSet presAssocID="{25C6ECFA-CD30-439E-B3FC-97E3877BD16A}" presName="root1" presStyleCnt="0"/>
      <dgm:spPr/>
    </dgm:pt>
    <dgm:pt modelId="{6A76222D-A3FD-4AD3-B32E-B9D12E35F2E9}" type="pres">
      <dgm:prSet presAssocID="{25C6ECFA-CD30-439E-B3FC-97E3877BD16A}" presName="LevelOneTextNode" presStyleLbl="node0" presStyleIdx="0" presStyleCnt="1" custScaleX="120742" custLinFactNeighborX="-655" custLinFactNeighborY="3932">
        <dgm:presLayoutVars>
          <dgm:chPref val="3"/>
        </dgm:presLayoutVars>
      </dgm:prSet>
      <dgm:spPr/>
    </dgm:pt>
    <dgm:pt modelId="{7F4B168E-92A9-4D58-8027-33B058EA4B50}" type="pres">
      <dgm:prSet presAssocID="{25C6ECFA-CD30-439E-B3FC-97E3877BD16A}" presName="level2hierChild" presStyleCnt="0"/>
      <dgm:spPr/>
    </dgm:pt>
    <dgm:pt modelId="{A28EE57A-4D35-4EA1-A341-91AC77DA0285}" type="pres">
      <dgm:prSet presAssocID="{A63B6CDC-BFA9-4862-9AF6-C840D889D15A}" presName="conn2-1" presStyleLbl="parChTrans1D2" presStyleIdx="0" presStyleCnt="2"/>
      <dgm:spPr/>
    </dgm:pt>
    <dgm:pt modelId="{90810B7D-7379-41ED-B5AB-2B1963EF0EDF}" type="pres">
      <dgm:prSet presAssocID="{A63B6CDC-BFA9-4862-9AF6-C840D889D15A}" presName="connTx" presStyleLbl="parChTrans1D2" presStyleIdx="0" presStyleCnt="2"/>
      <dgm:spPr/>
    </dgm:pt>
    <dgm:pt modelId="{CBC3E79C-9B9E-4467-9F9E-8EFA07C3E0DD}" type="pres">
      <dgm:prSet presAssocID="{D82C3E3E-0133-4697-A4D6-A99251905797}" presName="root2" presStyleCnt="0"/>
      <dgm:spPr/>
    </dgm:pt>
    <dgm:pt modelId="{C117D556-4D3C-4B17-BCC8-B0FAEE02416E}" type="pres">
      <dgm:prSet presAssocID="{D82C3E3E-0133-4697-A4D6-A99251905797}" presName="LevelTwoTextNode" presStyleLbl="node2" presStyleIdx="0" presStyleCnt="2" custScaleX="148651" custLinFactNeighborX="-1966" custLinFactNeighborY="-1311">
        <dgm:presLayoutVars>
          <dgm:chPref val="3"/>
        </dgm:presLayoutVars>
      </dgm:prSet>
      <dgm:spPr/>
    </dgm:pt>
    <dgm:pt modelId="{244166FE-B0F7-4C64-9DCD-8F2AD6A0901D}" type="pres">
      <dgm:prSet presAssocID="{D82C3E3E-0133-4697-A4D6-A99251905797}" presName="level3hierChild" presStyleCnt="0"/>
      <dgm:spPr/>
    </dgm:pt>
    <dgm:pt modelId="{172FD29C-5ED6-401B-9419-63DDE4757F1C}" type="pres">
      <dgm:prSet presAssocID="{8DB9F182-1E32-49FB-B9CF-DA55464657EC}" presName="conn2-1" presStyleLbl="parChTrans1D3" presStyleIdx="0" presStyleCnt="4"/>
      <dgm:spPr/>
    </dgm:pt>
    <dgm:pt modelId="{C1CA1900-A085-4D79-9870-292F898CF2B9}" type="pres">
      <dgm:prSet presAssocID="{8DB9F182-1E32-49FB-B9CF-DA55464657EC}" presName="connTx" presStyleLbl="parChTrans1D3" presStyleIdx="0" presStyleCnt="4"/>
      <dgm:spPr/>
    </dgm:pt>
    <dgm:pt modelId="{43407940-0145-4045-8CA2-AC5B69EF2777}" type="pres">
      <dgm:prSet presAssocID="{9C036E01-4139-48E0-BAE8-20FAAE7AC2AE}" presName="root2" presStyleCnt="0"/>
      <dgm:spPr/>
    </dgm:pt>
    <dgm:pt modelId="{F156765A-EEAE-40E8-8717-C243B0B6A595}" type="pres">
      <dgm:prSet presAssocID="{9C036E01-4139-48E0-BAE8-20FAAE7AC2AE}" presName="LevelTwoTextNode" presStyleLbl="node3" presStyleIdx="0" presStyleCnt="4" custScaleX="187224" custScaleY="177973">
        <dgm:presLayoutVars>
          <dgm:chPref val="3"/>
        </dgm:presLayoutVars>
      </dgm:prSet>
      <dgm:spPr/>
    </dgm:pt>
    <dgm:pt modelId="{AC1CC2D7-CBD3-48C8-88E2-143D7BA70AEA}" type="pres">
      <dgm:prSet presAssocID="{9C036E01-4139-48E0-BAE8-20FAAE7AC2AE}" presName="level3hierChild" presStyleCnt="0"/>
      <dgm:spPr/>
    </dgm:pt>
    <dgm:pt modelId="{861F50E0-35DC-4577-9806-33D184E82E6E}" type="pres">
      <dgm:prSet presAssocID="{D6F88875-51E3-466D-88BD-D7F6AE50B00A}" presName="conn2-1" presStyleLbl="parChTrans1D3" presStyleIdx="1" presStyleCnt="4"/>
      <dgm:spPr/>
    </dgm:pt>
    <dgm:pt modelId="{BC1C14F1-A791-4F8E-8FDB-DFC1C9C663AF}" type="pres">
      <dgm:prSet presAssocID="{D6F88875-51E3-466D-88BD-D7F6AE50B00A}" presName="connTx" presStyleLbl="parChTrans1D3" presStyleIdx="1" presStyleCnt="4"/>
      <dgm:spPr/>
    </dgm:pt>
    <dgm:pt modelId="{E985D407-BD59-479C-8996-043F1CA0F98B}" type="pres">
      <dgm:prSet presAssocID="{9339D869-F393-497B-93F6-6D50A4B5F0B7}" presName="root2" presStyleCnt="0"/>
      <dgm:spPr/>
    </dgm:pt>
    <dgm:pt modelId="{434F7D87-621F-4FF0-A7FC-312FC15AE6BE}" type="pres">
      <dgm:prSet presAssocID="{9339D869-F393-497B-93F6-6D50A4B5F0B7}" presName="LevelTwoTextNode" presStyleLbl="node3" presStyleIdx="1" presStyleCnt="4" custScaleX="230064" custScaleY="117038">
        <dgm:presLayoutVars>
          <dgm:chPref val="3"/>
        </dgm:presLayoutVars>
      </dgm:prSet>
      <dgm:spPr/>
      <dgm:t>
        <a:bodyPr/>
        <a:lstStyle/>
        <a:p>
          <a:endParaRPr lang="ru-RU"/>
        </a:p>
      </dgm:t>
    </dgm:pt>
    <dgm:pt modelId="{1C07A5CF-D3F5-4C0B-A6C1-538323CB33FC}" type="pres">
      <dgm:prSet presAssocID="{9339D869-F393-497B-93F6-6D50A4B5F0B7}" presName="level3hierChild" presStyleCnt="0"/>
      <dgm:spPr/>
    </dgm:pt>
    <dgm:pt modelId="{CFCBD1B3-965F-42D3-BE4F-88B77DC1AD26}" type="pres">
      <dgm:prSet presAssocID="{068A2E00-173C-47D4-B392-BAD155F8105A}" presName="conn2-1" presStyleLbl="parChTrans1D3" presStyleIdx="2" presStyleCnt="4"/>
      <dgm:spPr/>
    </dgm:pt>
    <dgm:pt modelId="{A1912641-ECD0-40B2-879C-2A2286B4E08F}" type="pres">
      <dgm:prSet presAssocID="{068A2E00-173C-47D4-B392-BAD155F8105A}" presName="connTx" presStyleLbl="parChTrans1D3" presStyleIdx="2" presStyleCnt="4"/>
      <dgm:spPr/>
    </dgm:pt>
    <dgm:pt modelId="{44DBEB0B-6B26-4D89-9D82-452DC583D2CC}" type="pres">
      <dgm:prSet presAssocID="{5EDE1610-3BC7-4F70-AF68-8F83FCBA5522}" presName="root2" presStyleCnt="0"/>
      <dgm:spPr/>
    </dgm:pt>
    <dgm:pt modelId="{65C371AE-C88F-4777-9F06-9A7B1C517D99}" type="pres">
      <dgm:prSet presAssocID="{5EDE1610-3BC7-4F70-AF68-8F83FCBA5522}" presName="LevelTwoTextNode" presStyleLbl="node3" presStyleIdx="2" presStyleCnt="4" custScaleX="216110" custLinFactNeighborX="880" custLinFactNeighborY="880">
        <dgm:presLayoutVars>
          <dgm:chPref val="3"/>
        </dgm:presLayoutVars>
      </dgm:prSet>
      <dgm:spPr/>
    </dgm:pt>
    <dgm:pt modelId="{7D5CE745-B256-4938-B3C7-97DBE6A35F38}" type="pres">
      <dgm:prSet presAssocID="{5EDE1610-3BC7-4F70-AF68-8F83FCBA5522}" presName="level3hierChild" presStyleCnt="0"/>
      <dgm:spPr/>
    </dgm:pt>
    <dgm:pt modelId="{28220A31-E61E-4B28-9566-D2B2488D24A0}" type="pres">
      <dgm:prSet presAssocID="{B36AACA5-B5BE-4295-8642-FA83065D51FA}" presName="conn2-1" presStyleLbl="parChTrans1D2" presStyleIdx="1" presStyleCnt="2"/>
      <dgm:spPr/>
    </dgm:pt>
    <dgm:pt modelId="{86C67DCD-2EDB-4BFA-A932-916A6EA52175}" type="pres">
      <dgm:prSet presAssocID="{B36AACA5-B5BE-4295-8642-FA83065D51FA}" presName="connTx" presStyleLbl="parChTrans1D2" presStyleIdx="1" presStyleCnt="2"/>
      <dgm:spPr/>
    </dgm:pt>
    <dgm:pt modelId="{EFF6B88B-D987-4F5B-9735-8B296B18ED81}" type="pres">
      <dgm:prSet presAssocID="{63C80B88-D681-4487-90A0-0DAB7BE3CFA9}" presName="root2" presStyleCnt="0"/>
      <dgm:spPr/>
    </dgm:pt>
    <dgm:pt modelId="{2E2EA3E9-2C3B-4C42-9F79-978E985314AD}" type="pres">
      <dgm:prSet presAssocID="{63C80B88-D681-4487-90A0-0DAB7BE3CFA9}" presName="LevelTwoTextNode" presStyleLbl="node2" presStyleIdx="1" presStyleCnt="2" custScaleX="147194" custLinFactNeighborX="1966" custLinFactNeighborY="-2621">
        <dgm:presLayoutVars>
          <dgm:chPref val="3"/>
        </dgm:presLayoutVars>
      </dgm:prSet>
      <dgm:spPr/>
      <dgm:t>
        <a:bodyPr/>
        <a:lstStyle/>
        <a:p>
          <a:endParaRPr lang="ru-RU"/>
        </a:p>
      </dgm:t>
    </dgm:pt>
    <dgm:pt modelId="{AD00B47C-6F79-4747-A316-E0DB326CE003}" type="pres">
      <dgm:prSet presAssocID="{63C80B88-D681-4487-90A0-0DAB7BE3CFA9}" presName="level3hierChild" presStyleCnt="0"/>
      <dgm:spPr/>
    </dgm:pt>
    <dgm:pt modelId="{DF88D14D-81F3-4C15-BFC9-CC3919430E34}" type="pres">
      <dgm:prSet presAssocID="{F5D01DD9-6448-418F-8921-625D94F7ED00}" presName="conn2-1" presStyleLbl="parChTrans1D3" presStyleIdx="3" presStyleCnt="4"/>
      <dgm:spPr/>
    </dgm:pt>
    <dgm:pt modelId="{75356388-1CBE-4CF9-8344-7C392757F0DA}" type="pres">
      <dgm:prSet presAssocID="{F5D01DD9-6448-418F-8921-625D94F7ED00}" presName="connTx" presStyleLbl="parChTrans1D3" presStyleIdx="3" presStyleCnt="4"/>
      <dgm:spPr/>
    </dgm:pt>
    <dgm:pt modelId="{F136FD4B-8C73-4F1E-94DE-6806ED7013B7}" type="pres">
      <dgm:prSet presAssocID="{C44A5636-855C-4E37-9F33-7F69F9EA0B72}" presName="root2" presStyleCnt="0"/>
      <dgm:spPr/>
    </dgm:pt>
    <dgm:pt modelId="{99050722-90D2-476C-B7C5-8930F0D25705}" type="pres">
      <dgm:prSet presAssocID="{C44A5636-855C-4E37-9F33-7F69F9EA0B72}" presName="LevelTwoTextNode" presStyleLbl="node3" presStyleIdx="3" presStyleCnt="4" custScaleX="201034">
        <dgm:presLayoutVars>
          <dgm:chPref val="3"/>
        </dgm:presLayoutVars>
      </dgm:prSet>
      <dgm:spPr/>
    </dgm:pt>
    <dgm:pt modelId="{EA32BA35-132A-4AB3-BAAA-8A8EA1EE00AD}" type="pres">
      <dgm:prSet presAssocID="{C44A5636-855C-4E37-9F33-7F69F9EA0B72}" presName="level3hierChild" presStyleCnt="0"/>
      <dgm:spPr/>
    </dgm:pt>
  </dgm:ptLst>
  <dgm:cxnLst>
    <dgm:cxn modelId="{C3C7A813-DA26-445C-92AB-0292BD9F04BB}" type="presOf" srcId="{5EDE1610-3BC7-4F70-AF68-8F83FCBA5522}" destId="{65C371AE-C88F-4777-9F06-9A7B1C517D99}" srcOrd="0" destOrd="0" presId="urn:microsoft.com/office/officeart/2005/8/layout/hierarchy2"/>
    <dgm:cxn modelId="{8576E8CE-A56E-40CF-AFF0-A3852391AA75}" type="presOf" srcId="{8DB9F182-1E32-49FB-B9CF-DA55464657EC}" destId="{C1CA1900-A085-4D79-9870-292F898CF2B9}" srcOrd="1" destOrd="0" presId="urn:microsoft.com/office/officeart/2005/8/layout/hierarchy2"/>
    <dgm:cxn modelId="{AB31CEDD-2F4D-45DC-9FC7-E9267F52E31E}" type="presOf" srcId="{63C80B88-D681-4487-90A0-0DAB7BE3CFA9}" destId="{2E2EA3E9-2C3B-4C42-9F79-978E985314AD}" srcOrd="0" destOrd="0" presId="urn:microsoft.com/office/officeart/2005/8/layout/hierarchy2"/>
    <dgm:cxn modelId="{C15E176A-D404-4923-8F32-8091D5E1368E}" type="presOf" srcId="{F5D01DD9-6448-418F-8921-625D94F7ED00}" destId="{75356388-1CBE-4CF9-8344-7C392757F0DA}" srcOrd="1" destOrd="0" presId="urn:microsoft.com/office/officeart/2005/8/layout/hierarchy2"/>
    <dgm:cxn modelId="{C2C5AACA-8B60-489A-8BA9-538FEBFF0AC6}" type="presOf" srcId="{9339D869-F393-497B-93F6-6D50A4B5F0B7}" destId="{434F7D87-621F-4FF0-A7FC-312FC15AE6BE}" srcOrd="0" destOrd="0" presId="urn:microsoft.com/office/officeart/2005/8/layout/hierarchy2"/>
    <dgm:cxn modelId="{466A6875-922B-4318-8DDF-B299606701FD}" type="presOf" srcId="{8DB9F182-1E32-49FB-B9CF-DA55464657EC}" destId="{172FD29C-5ED6-401B-9419-63DDE4757F1C}" srcOrd="0" destOrd="0" presId="urn:microsoft.com/office/officeart/2005/8/layout/hierarchy2"/>
    <dgm:cxn modelId="{9E005D53-0306-402B-ADF2-4EA621BE6EE5}" srcId="{25C6ECFA-CD30-439E-B3FC-97E3877BD16A}" destId="{D82C3E3E-0133-4697-A4D6-A99251905797}" srcOrd="0" destOrd="0" parTransId="{A63B6CDC-BFA9-4862-9AF6-C840D889D15A}" sibTransId="{98641237-3906-4470-B4B8-C58081B182FC}"/>
    <dgm:cxn modelId="{4D629466-231A-4039-BD20-A76909FE60D9}" type="presOf" srcId="{9C036E01-4139-48E0-BAE8-20FAAE7AC2AE}" destId="{F156765A-EEAE-40E8-8717-C243B0B6A595}" srcOrd="0" destOrd="0" presId="urn:microsoft.com/office/officeart/2005/8/layout/hierarchy2"/>
    <dgm:cxn modelId="{08CD1516-88F8-4528-A327-A13F545E0A14}" srcId="{25C6ECFA-CD30-439E-B3FC-97E3877BD16A}" destId="{63C80B88-D681-4487-90A0-0DAB7BE3CFA9}" srcOrd="1" destOrd="0" parTransId="{B36AACA5-B5BE-4295-8642-FA83065D51FA}" sibTransId="{4E7CFC8E-6996-41DB-86E2-6A82A4D0181D}"/>
    <dgm:cxn modelId="{23DF3701-E2DF-4071-8481-0BA14B9BDA7B}" type="presOf" srcId="{068A2E00-173C-47D4-B392-BAD155F8105A}" destId="{A1912641-ECD0-40B2-879C-2A2286B4E08F}" srcOrd="1" destOrd="0" presId="urn:microsoft.com/office/officeart/2005/8/layout/hierarchy2"/>
    <dgm:cxn modelId="{285E5348-325F-4965-B179-E47CD759DAE6}" type="presOf" srcId="{C44A5636-855C-4E37-9F33-7F69F9EA0B72}" destId="{99050722-90D2-476C-B7C5-8930F0D25705}" srcOrd="0" destOrd="0" presId="urn:microsoft.com/office/officeart/2005/8/layout/hierarchy2"/>
    <dgm:cxn modelId="{80E995DC-5C42-4262-9672-5545E8ED4DF3}" type="presOf" srcId="{B36AACA5-B5BE-4295-8642-FA83065D51FA}" destId="{86C67DCD-2EDB-4BFA-A932-916A6EA52175}" srcOrd="1" destOrd="0" presId="urn:microsoft.com/office/officeart/2005/8/layout/hierarchy2"/>
    <dgm:cxn modelId="{9A9962F4-7B2F-48EB-B440-C6A9B08FF35C}" type="presOf" srcId="{D6F88875-51E3-466D-88BD-D7F6AE50B00A}" destId="{861F50E0-35DC-4577-9806-33D184E82E6E}" srcOrd="0" destOrd="0" presId="urn:microsoft.com/office/officeart/2005/8/layout/hierarchy2"/>
    <dgm:cxn modelId="{9885ED1D-424F-49CA-9AF8-EE5BFC29653F}" srcId="{63C80B88-D681-4487-90A0-0DAB7BE3CFA9}" destId="{C44A5636-855C-4E37-9F33-7F69F9EA0B72}" srcOrd="0" destOrd="0" parTransId="{F5D01DD9-6448-418F-8921-625D94F7ED00}" sibTransId="{AAA5CE17-A0B0-4551-ACB6-FCB155A5297F}"/>
    <dgm:cxn modelId="{CC03EFF6-8907-4F3D-BE27-1C3CB0DC1E02}" type="presOf" srcId="{6CCCA7A8-03C1-4234-84E4-ECBD2A788664}" destId="{FEA64119-F3C6-465E-BCFF-4725A991DBD2}" srcOrd="0" destOrd="0" presId="urn:microsoft.com/office/officeart/2005/8/layout/hierarchy2"/>
    <dgm:cxn modelId="{BA6F274E-FCB2-43FA-97A8-C5FF33A9FA2A}" srcId="{D82C3E3E-0133-4697-A4D6-A99251905797}" destId="{9C036E01-4139-48E0-BAE8-20FAAE7AC2AE}" srcOrd="0" destOrd="0" parTransId="{8DB9F182-1E32-49FB-B9CF-DA55464657EC}" sibTransId="{B45D6C37-96C5-47F3-8963-16A920BCAA0C}"/>
    <dgm:cxn modelId="{BD209EF1-6C7E-4CB5-9543-2CB62AA78DC2}" type="presOf" srcId="{A63B6CDC-BFA9-4862-9AF6-C840D889D15A}" destId="{A28EE57A-4D35-4EA1-A341-91AC77DA0285}" srcOrd="0" destOrd="0" presId="urn:microsoft.com/office/officeart/2005/8/layout/hierarchy2"/>
    <dgm:cxn modelId="{F4B577A5-8085-4B90-A012-564200A06C46}" type="presOf" srcId="{D82C3E3E-0133-4697-A4D6-A99251905797}" destId="{C117D556-4D3C-4B17-BCC8-B0FAEE02416E}" srcOrd="0" destOrd="0" presId="urn:microsoft.com/office/officeart/2005/8/layout/hierarchy2"/>
    <dgm:cxn modelId="{76E65DCF-0B93-40B1-BE08-58E8C5FB2043}" type="presOf" srcId="{A63B6CDC-BFA9-4862-9AF6-C840D889D15A}" destId="{90810B7D-7379-41ED-B5AB-2B1963EF0EDF}" srcOrd="1" destOrd="0" presId="urn:microsoft.com/office/officeart/2005/8/layout/hierarchy2"/>
    <dgm:cxn modelId="{6B9B5003-6A55-453B-B036-2CFBCBA7DE16}" type="presOf" srcId="{D6F88875-51E3-466D-88BD-D7F6AE50B00A}" destId="{BC1C14F1-A791-4F8E-8FDB-DFC1C9C663AF}" srcOrd="1" destOrd="0" presId="urn:microsoft.com/office/officeart/2005/8/layout/hierarchy2"/>
    <dgm:cxn modelId="{EFF456EA-4122-4A29-9822-D570EACF9AF5}" srcId="{6CCCA7A8-03C1-4234-84E4-ECBD2A788664}" destId="{25C6ECFA-CD30-439E-B3FC-97E3877BD16A}" srcOrd="0" destOrd="0" parTransId="{66EACD2C-D7FB-4500-A780-94939E430AFB}" sibTransId="{AAC1F6FD-4037-400B-A9A8-C849E0512D84}"/>
    <dgm:cxn modelId="{24D8322C-9D41-4DD2-9E7D-0116B605AD2D}" srcId="{D82C3E3E-0133-4697-A4D6-A99251905797}" destId="{9339D869-F393-497B-93F6-6D50A4B5F0B7}" srcOrd="1" destOrd="0" parTransId="{D6F88875-51E3-466D-88BD-D7F6AE50B00A}" sibTransId="{3443C10E-CFB1-4CB5-9738-70512F7BBF84}"/>
    <dgm:cxn modelId="{076CCBBD-04FA-4320-9F16-850AD7EB45E9}" type="presOf" srcId="{25C6ECFA-CD30-439E-B3FC-97E3877BD16A}" destId="{6A76222D-A3FD-4AD3-B32E-B9D12E35F2E9}" srcOrd="0" destOrd="0" presId="urn:microsoft.com/office/officeart/2005/8/layout/hierarchy2"/>
    <dgm:cxn modelId="{B00A07CA-0DB6-44EC-B505-A4FEBC7A273F}" type="presOf" srcId="{068A2E00-173C-47D4-B392-BAD155F8105A}" destId="{CFCBD1B3-965F-42D3-BE4F-88B77DC1AD26}" srcOrd="0" destOrd="0" presId="urn:microsoft.com/office/officeart/2005/8/layout/hierarchy2"/>
    <dgm:cxn modelId="{BCC45BAB-F93F-49A9-8AFA-6F9B0A7CC611}" type="presOf" srcId="{B36AACA5-B5BE-4295-8642-FA83065D51FA}" destId="{28220A31-E61E-4B28-9566-D2B2488D24A0}" srcOrd="0" destOrd="0" presId="urn:microsoft.com/office/officeart/2005/8/layout/hierarchy2"/>
    <dgm:cxn modelId="{1B49AF4D-4BB6-411D-9C9C-C594D2E66EA7}" type="presOf" srcId="{F5D01DD9-6448-418F-8921-625D94F7ED00}" destId="{DF88D14D-81F3-4C15-BFC9-CC3919430E34}" srcOrd="0" destOrd="0" presId="urn:microsoft.com/office/officeart/2005/8/layout/hierarchy2"/>
    <dgm:cxn modelId="{B5504AAF-C533-4AAA-81D7-703FFB9A0A86}" srcId="{D82C3E3E-0133-4697-A4D6-A99251905797}" destId="{5EDE1610-3BC7-4F70-AF68-8F83FCBA5522}" srcOrd="2" destOrd="0" parTransId="{068A2E00-173C-47D4-B392-BAD155F8105A}" sibTransId="{8F06F7A6-E81A-4FB5-A18D-FD17B900690F}"/>
    <dgm:cxn modelId="{67716943-FBC3-457B-A4D4-3ADA78CE0226}" type="presParOf" srcId="{FEA64119-F3C6-465E-BCFF-4725A991DBD2}" destId="{9528E180-59F1-4D2E-96DF-EC8CAC626F16}" srcOrd="0" destOrd="0" presId="urn:microsoft.com/office/officeart/2005/8/layout/hierarchy2"/>
    <dgm:cxn modelId="{4A91613B-3211-473C-B9FC-C7E8E72E222D}" type="presParOf" srcId="{9528E180-59F1-4D2E-96DF-EC8CAC626F16}" destId="{6A76222D-A3FD-4AD3-B32E-B9D12E35F2E9}" srcOrd="0" destOrd="0" presId="urn:microsoft.com/office/officeart/2005/8/layout/hierarchy2"/>
    <dgm:cxn modelId="{C691F97D-7C0A-4D5F-9037-79A20846AFF1}" type="presParOf" srcId="{9528E180-59F1-4D2E-96DF-EC8CAC626F16}" destId="{7F4B168E-92A9-4D58-8027-33B058EA4B50}" srcOrd="1" destOrd="0" presId="urn:microsoft.com/office/officeart/2005/8/layout/hierarchy2"/>
    <dgm:cxn modelId="{880E2A62-183D-46F6-8B51-9B4A49684EC0}" type="presParOf" srcId="{7F4B168E-92A9-4D58-8027-33B058EA4B50}" destId="{A28EE57A-4D35-4EA1-A341-91AC77DA0285}" srcOrd="0" destOrd="0" presId="urn:microsoft.com/office/officeart/2005/8/layout/hierarchy2"/>
    <dgm:cxn modelId="{8EDAAA5A-B021-41D9-8055-21CCB28212F6}" type="presParOf" srcId="{A28EE57A-4D35-4EA1-A341-91AC77DA0285}" destId="{90810B7D-7379-41ED-B5AB-2B1963EF0EDF}" srcOrd="0" destOrd="0" presId="urn:microsoft.com/office/officeart/2005/8/layout/hierarchy2"/>
    <dgm:cxn modelId="{351D2E8D-FC87-4FA2-A398-7302C701727D}" type="presParOf" srcId="{7F4B168E-92A9-4D58-8027-33B058EA4B50}" destId="{CBC3E79C-9B9E-4467-9F9E-8EFA07C3E0DD}" srcOrd="1" destOrd="0" presId="urn:microsoft.com/office/officeart/2005/8/layout/hierarchy2"/>
    <dgm:cxn modelId="{56CC6A1D-ED55-438A-A2D7-51DC01554368}" type="presParOf" srcId="{CBC3E79C-9B9E-4467-9F9E-8EFA07C3E0DD}" destId="{C117D556-4D3C-4B17-BCC8-B0FAEE02416E}" srcOrd="0" destOrd="0" presId="urn:microsoft.com/office/officeart/2005/8/layout/hierarchy2"/>
    <dgm:cxn modelId="{1B264BAE-2D51-4DEC-9E70-0823B48B2754}" type="presParOf" srcId="{CBC3E79C-9B9E-4467-9F9E-8EFA07C3E0DD}" destId="{244166FE-B0F7-4C64-9DCD-8F2AD6A0901D}" srcOrd="1" destOrd="0" presId="urn:microsoft.com/office/officeart/2005/8/layout/hierarchy2"/>
    <dgm:cxn modelId="{FCFA3E21-DF24-40E6-AE56-F40C307EB34C}" type="presParOf" srcId="{244166FE-B0F7-4C64-9DCD-8F2AD6A0901D}" destId="{172FD29C-5ED6-401B-9419-63DDE4757F1C}" srcOrd="0" destOrd="0" presId="urn:microsoft.com/office/officeart/2005/8/layout/hierarchy2"/>
    <dgm:cxn modelId="{01A9B691-5089-403E-ACA4-72AEFCBF3085}" type="presParOf" srcId="{172FD29C-5ED6-401B-9419-63DDE4757F1C}" destId="{C1CA1900-A085-4D79-9870-292F898CF2B9}" srcOrd="0" destOrd="0" presId="urn:microsoft.com/office/officeart/2005/8/layout/hierarchy2"/>
    <dgm:cxn modelId="{E7860BA9-8A28-405A-830F-80103A201C8F}" type="presParOf" srcId="{244166FE-B0F7-4C64-9DCD-8F2AD6A0901D}" destId="{43407940-0145-4045-8CA2-AC5B69EF2777}" srcOrd="1" destOrd="0" presId="urn:microsoft.com/office/officeart/2005/8/layout/hierarchy2"/>
    <dgm:cxn modelId="{EB24B577-59EB-4F1A-B511-326368A216ED}" type="presParOf" srcId="{43407940-0145-4045-8CA2-AC5B69EF2777}" destId="{F156765A-EEAE-40E8-8717-C243B0B6A595}" srcOrd="0" destOrd="0" presId="urn:microsoft.com/office/officeart/2005/8/layout/hierarchy2"/>
    <dgm:cxn modelId="{2B55F0E6-522C-483A-A0FF-E597A61F23E1}" type="presParOf" srcId="{43407940-0145-4045-8CA2-AC5B69EF2777}" destId="{AC1CC2D7-CBD3-48C8-88E2-143D7BA70AEA}" srcOrd="1" destOrd="0" presId="urn:microsoft.com/office/officeart/2005/8/layout/hierarchy2"/>
    <dgm:cxn modelId="{AF320436-D649-423D-8DE6-A0AA33EDEF07}" type="presParOf" srcId="{244166FE-B0F7-4C64-9DCD-8F2AD6A0901D}" destId="{861F50E0-35DC-4577-9806-33D184E82E6E}" srcOrd="2" destOrd="0" presId="urn:microsoft.com/office/officeart/2005/8/layout/hierarchy2"/>
    <dgm:cxn modelId="{E62F6515-E4E1-46B3-ACB6-7E8C212AD7F2}" type="presParOf" srcId="{861F50E0-35DC-4577-9806-33D184E82E6E}" destId="{BC1C14F1-A791-4F8E-8FDB-DFC1C9C663AF}" srcOrd="0" destOrd="0" presId="urn:microsoft.com/office/officeart/2005/8/layout/hierarchy2"/>
    <dgm:cxn modelId="{2A04230D-3CB1-4D42-99B8-BF038007C56C}" type="presParOf" srcId="{244166FE-B0F7-4C64-9DCD-8F2AD6A0901D}" destId="{E985D407-BD59-479C-8996-043F1CA0F98B}" srcOrd="3" destOrd="0" presId="urn:microsoft.com/office/officeart/2005/8/layout/hierarchy2"/>
    <dgm:cxn modelId="{049F2D4A-3C21-478C-9374-DA6BF25798C8}" type="presParOf" srcId="{E985D407-BD59-479C-8996-043F1CA0F98B}" destId="{434F7D87-621F-4FF0-A7FC-312FC15AE6BE}" srcOrd="0" destOrd="0" presId="urn:microsoft.com/office/officeart/2005/8/layout/hierarchy2"/>
    <dgm:cxn modelId="{FEAF6CF8-3D26-4C07-AA1C-595E39BED341}" type="presParOf" srcId="{E985D407-BD59-479C-8996-043F1CA0F98B}" destId="{1C07A5CF-D3F5-4C0B-A6C1-538323CB33FC}" srcOrd="1" destOrd="0" presId="urn:microsoft.com/office/officeart/2005/8/layout/hierarchy2"/>
    <dgm:cxn modelId="{E10EFDB3-F423-4656-B2AA-931910E86D9C}" type="presParOf" srcId="{244166FE-B0F7-4C64-9DCD-8F2AD6A0901D}" destId="{CFCBD1B3-965F-42D3-BE4F-88B77DC1AD26}" srcOrd="4" destOrd="0" presId="urn:microsoft.com/office/officeart/2005/8/layout/hierarchy2"/>
    <dgm:cxn modelId="{EDEF993B-A507-4B72-8DA1-2C0DDE5EC08B}" type="presParOf" srcId="{CFCBD1B3-965F-42D3-BE4F-88B77DC1AD26}" destId="{A1912641-ECD0-40B2-879C-2A2286B4E08F}" srcOrd="0" destOrd="0" presId="urn:microsoft.com/office/officeart/2005/8/layout/hierarchy2"/>
    <dgm:cxn modelId="{05D1E9E4-F1C3-4B85-BE80-BD49A3744240}" type="presParOf" srcId="{244166FE-B0F7-4C64-9DCD-8F2AD6A0901D}" destId="{44DBEB0B-6B26-4D89-9D82-452DC583D2CC}" srcOrd="5" destOrd="0" presId="urn:microsoft.com/office/officeart/2005/8/layout/hierarchy2"/>
    <dgm:cxn modelId="{E62C02E2-701A-4554-9EC4-8C055E3095B3}" type="presParOf" srcId="{44DBEB0B-6B26-4D89-9D82-452DC583D2CC}" destId="{65C371AE-C88F-4777-9F06-9A7B1C517D99}" srcOrd="0" destOrd="0" presId="urn:microsoft.com/office/officeart/2005/8/layout/hierarchy2"/>
    <dgm:cxn modelId="{8D8C875B-4E58-4A57-9305-329EF8235117}" type="presParOf" srcId="{44DBEB0B-6B26-4D89-9D82-452DC583D2CC}" destId="{7D5CE745-B256-4938-B3C7-97DBE6A35F38}" srcOrd="1" destOrd="0" presId="urn:microsoft.com/office/officeart/2005/8/layout/hierarchy2"/>
    <dgm:cxn modelId="{E3FB21D8-42B5-4094-8F11-B7F5170AD54E}" type="presParOf" srcId="{7F4B168E-92A9-4D58-8027-33B058EA4B50}" destId="{28220A31-E61E-4B28-9566-D2B2488D24A0}" srcOrd="2" destOrd="0" presId="urn:microsoft.com/office/officeart/2005/8/layout/hierarchy2"/>
    <dgm:cxn modelId="{DB18B965-829C-4CFA-87F8-1BC60231E29F}" type="presParOf" srcId="{28220A31-E61E-4B28-9566-D2B2488D24A0}" destId="{86C67DCD-2EDB-4BFA-A932-916A6EA52175}" srcOrd="0" destOrd="0" presId="urn:microsoft.com/office/officeart/2005/8/layout/hierarchy2"/>
    <dgm:cxn modelId="{F0153A3B-CDD1-4C7A-92EF-FD41E5E7FB08}" type="presParOf" srcId="{7F4B168E-92A9-4D58-8027-33B058EA4B50}" destId="{EFF6B88B-D987-4F5B-9735-8B296B18ED81}" srcOrd="3" destOrd="0" presId="urn:microsoft.com/office/officeart/2005/8/layout/hierarchy2"/>
    <dgm:cxn modelId="{EEE0F93B-E452-4FD9-BFDD-F1E609890101}" type="presParOf" srcId="{EFF6B88B-D987-4F5B-9735-8B296B18ED81}" destId="{2E2EA3E9-2C3B-4C42-9F79-978E985314AD}" srcOrd="0" destOrd="0" presId="urn:microsoft.com/office/officeart/2005/8/layout/hierarchy2"/>
    <dgm:cxn modelId="{A6DCF22D-97E0-47D1-8A0F-27FBD22ABC85}" type="presParOf" srcId="{EFF6B88B-D987-4F5B-9735-8B296B18ED81}" destId="{AD00B47C-6F79-4747-A316-E0DB326CE003}" srcOrd="1" destOrd="0" presId="urn:microsoft.com/office/officeart/2005/8/layout/hierarchy2"/>
    <dgm:cxn modelId="{354728A1-6208-431E-B191-BA6155D9F238}" type="presParOf" srcId="{AD00B47C-6F79-4747-A316-E0DB326CE003}" destId="{DF88D14D-81F3-4C15-BFC9-CC3919430E34}" srcOrd="0" destOrd="0" presId="urn:microsoft.com/office/officeart/2005/8/layout/hierarchy2"/>
    <dgm:cxn modelId="{EA32DE99-210C-4C5F-A718-012B6756FFB8}" type="presParOf" srcId="{DF88D14D-81F3-4C15-BFC9-CC3919430E34}" destId="{75356388-1CBE-4CF9-8344-7C392757F0DA}" srcOrd="0" destOrd="0" presId="urn:microsoft.com/office/officeart/2005/8/layout/hierarchy2"/>
    <dgm:cxn modelId="{E3589B7F-2D27-4F31-AFC1-2B3118D3E5C8}" type="presParOf" srcId="{AD00B47C-6F79-4747-A316-E0DB326CE003}" destId="{F136FD4B-8C73-4F1E-94DE-6806ED7013B7}" srcOrd="1" destOrd="0" presId="urn:microsoft.com/office/officeart/2005/8/layout/hierarchy2"/>
    <dgm:cxn modelId="{D7F8E578-215E-4C14-BB83-E83BC7423721}" type="presParOf" srcId="{F136FD4B-8C73-4F1E-94DE-6806ED7013B7}" destId="{99050722-90D2-476C-B7C5-8930F0D25705}" srcOrd="0" destOrd="0" presId="urn:microsoft.com/office/officeart/2005/8/layout/hierarchy2"/>
    <dgm:cxn modelId="{211C62AA-8220-492C-94B5-725BA6495807}" type="presParOf" srcId="{F136FD4B-8C73-4F1E-94DE-6806ED7013B7}" destId="{EA32BA35-132A-4AB3-BAAA-8A8EA1EE00A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46DDD-CB08-4510-B218-96B592BEF341}">
      <dsp:nvSpPr>
        <dsp:cNvPr id="0" name=""/>
        <dsp:cNvSpPr/>
      </dsp:nvSpPr>
      <dsp:spPr>
        <a:xfrm>
          <a:off x="3131614" y="1345496"/>
          <a:ext cx="2809436" cy="2438227"/>
        </a:xfrm>
        <a:prstGeom prst="ellipse">
          <a:avLst/>
        </a:prstGeom>
        <a:gradFill rotWithShape="0">
          <a:gsLst>
            <a:gs pos="0">
              <a:schemeClr val="accent1">
                <a:shade val="60000"/>
                <a:hueOff val="0"/>
                <a:satOff val="0"/>
                <a:lumOff val="0"/>
                <a:alphaOff val="0"/>
                <a:shade val="51000"/>
                <a:satMod val="130000"/>
              </a:schemeClr>
            </a:gs>
            <a:gs pos="80000">
              <a:schemeClr val="accent1">
                <a:shade val="60000"/>
                <a:hueOff val="0"/>
                <a:satOff val="0"/>
                <a:lumOff val="0"/>
                <a:alphaOff val="0"/>
                <a:shade val="93000"/>
                <a:satMod val="130000"/>
              </a:schemeClr>
            </a:gs>
            <a:gs pos="100000">
              <a:schemeClr val="accent1">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ts val="0"/>
            </a:spcAft>
          </a:pPr>
          <a:r>
            <a:rPr lang="ru-RU" sz="1600" b="1" i="0" kern="1200" baseline="0" dirty="0" smtClean="0">
              <a:latin typeface="Trebuchet MS" pitchFamily="34" charset="0"/>
              <a:cs typeface="Times New Roman" pitchFamily="18" charset="0"/>
            </a:rPr>
            <a:t>признаки преференции, на основании которых она подлежит  антимонопольному контролю:</a:t>
          </a:r>
        </a:p>
      </dsp:txBody>
      <dsp:txXfrm>
        <a:off x="3543046" y="1702566"/>
        <a:ext cx="1986572" cy="1724087"/>
      </dsp:txXfrm>
    </dsp:sp>
    <dsp:sp modelId="{C95989E5-2E5E-4DBE-867F-F1A46EBEEC33}">
      <dsp:nvSpPr>
        <dsp:cNvPr id="0" name=""/>
        <dsp:cNvSpPr/>
      </dsp:nvSpPr>
      <dsp:spPr>
        <a:xfrm rot="12583541">
          <a:off x="2466258" y="1640704"/>
          <a:ext cx="959701" cy="31829"/>
        </a:xfrm>
        <a:custGeom>
          <a:avLst/>
          <a:gdLst/>
          <a:ahLst/>
          <a:cxnLst/>
          <a:rect l="0" t="0" r="0" b="0"/>
          <a:pathLst>
            <a:path>
              <a:moveTo>
                <a:pt x="0" y="15914"/>
              </a:moveTo>
              <a:lnTo>
                <a:pt x="959701" y="1591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922117" y="1632626"/>
        <a:ext cx="47985" cy="47985"/>
      </dsp:txXfrm>
    </dsp:sp>
    <dsp:sp modelId="{35C70100-2A4B-40C2-964A-EF758A81CC29}">
      <dsp:nvSpPr>
        <dsp:cNvPr id="0" name=""/>
        <dsp:cNvSpPr/>
      </dsp:nvSpPr>
      <dsp:spPr>
        <a:xfrm>
          <a:off x="60208" y="110752"/>
          <a:ext cx="2973859" cy="1494149"/>
        </a:xfrm>
        <a:prstGeom prst="ellipse">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ts val="0"/>
            </a:spcAft>
          </a:pPr>
          <a:r>
            <a:rPr lang="ru-RU" sz="1800" b="1" kern="1200" baseline="0" dirty="0" smtClean="0">
              <a:solidFill>
                <a:schemeClr val="accent1"/>
              </a:solidFill>
              <a:latin typeface="Trebuchet MS" pitchFamily="34" charset="0"/>
              <a:cs typeface="Times New Roman" pitchFamily="18" charset="0"/>
            </a:rPr>
            <a:t>избирательность</a:t>
          </a:r>
          <a:endParaRPr lang="ru-RU" sz="1800" b="1" kern="1200" baseline="0" dirty="0">
            <a:solidFill>
              <a:schemeClr val="accent1"/>
            </a:solidFill>
            <a:latin typeface="Trebuchet MS" pitchFamily="34" charset="0"/>
            <a:cs typeface="Times New Roman" pitchFamily="18" charset="0"/>
          </a:endParaRPr>
        </a:p>
      </dsp:txBody>
      <dsp:txXfrm>
        <a:off x="495720" y="329565"/>
        <a:ext cx="2102835" cy="1056523"/>
      </dsp:txXfrm>
    </dsp:sp>
    <dsp:sp modelId="{A699E180-7C85-4E7A-8E9C-858DAFCAFFD3}">
      <dsp:nvSpPr>
        <dsp:cNvPr id="0" name=""/>
        <dsp:cNvSpPr/>
      </dsp:nvSpPr>
      <dsp:spPr>
        <a:xfrm rot="19651510">
          <a:off x="5613848" y="1638046"/>
          <a:ext cx="706609" cy="31829"/>
        </a:xfrm>
        <a:custGeom>
          <a:avLst/>
          <a:gdLst/>
          <a:ahLst/>
          <a:cxnLst/>
          <a:rect l="0" t="0" r="0" b="0"/>
          <a:pathLst>
            <a:path>
              <a:moveTo>
                <a:pt x="0" y="15914"/>
              </a:moveTo>
              <a:lnTo>
                <a:pt x="706609" y="1591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949487" y="1636295"/>
        <a:ext cx="35330" cy="35330"/>
      </dsp:txXfrm>
    </dsp:sp>
    <dsp:sp modelId="{E1282D6B-5534-4A94-8C2D-382F35E41872}">
      <dsp:nvSpPr>
        <dsp:cNvPr id="0" name=""/>
        <dsp:cNvSpPr/>
      </dsp:nvSpPr>
      <dsp:spPr>
        <a:xfrm>
          <a:off x="5826397" y="135007"/>
          <a:ext cx="2657617" cy="1525625"/>
        </a:xfrm>
        <a:prstGeom prst="ellipse">
          <a:avLst/>
        </a:prstGeom>
        <a:gradFill rotWithShape="0">
          <a:gsLst>
            <a:gs pos="0">
              <a:schemeClr val="accent1">
                <a:shade val="50000"/>
                <a:hueOff val="8728"/>
                <a:satOff val="12317"/>
                <a:lumOff val="15495"/>
                <a:alphaOff val="0"/>
                <a:shade val="51000"/>
                <a:satMod val="130000"/>
              </a:schemeClr>
            </a:gs>
            <a:gs pos="80000">
              <a:schemeClr val="accent1">
                <a:shade val="50000"/>
                <a:hueOff val="8728"/>
                <a:satOff val="12317"/>
                <a:lumOff val="15495"/>
                <a:alphaOff val="0"/>
                <a:shade val="93000"/>
                <a:satMod val="130000"/>
              </a:schemeClr>
            </a:gs>
            <a:gs pos="100000">
              <a:schemeClr val="accent1">
                <a:shade val="50000"/>
                <a:hueOff val="8728"/>
                <a:satOff val="12317"/>
                <a:lumOff val="154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0" kern="1200" baseline="0" dirty="0" smtClean="0">
              <a:latin typeface="Trebuchet MS" pitchFamily="34" charset="0"/>
              <a:cs typeface="Times New Roman" pitchFamily="18" charset="0"/>
            </a:rPr>
            <a:t> </a:t>
          </a:r>
          <a:r>
            <a:rPr lang="ru-RU" sz="1800" b="1" kern="1200" baseline="0" dirty="0" smtClean="0">
              <a:solidFill>
                <a:srgbClr val="002F8E"/>
              </a:solidFill>
              <a:latin typeface="Trebuchet MS" pitchFamily="34" charset="0"/>
              <a:cs typeface="Times New Roman" pitchFamily="18" charset="0"/>
            </a:rPr>
            <a:t>использование государственных ресурсов</a:t>
          </a:r>
          <a:endParaRPr lang="ru-RU" sz="1400" b="1" kern="1200" baseline="0" dirty="0">
            <a:solidFill>
              <a:srgbClr val="002F8E"/>
            </a:solidFill>
            <a:latin typeface="Trebuchet MS" pitchFamily="34" charset="0"/>
            <a:cs typeface="Times New Roman" pitchFamily="18" charset="0"/>
          </a:endParaRPr>
        </a:p>
      </dsp:txBody>
      <dsp:txXfrm>
        <a:off x="6215596" y="358430"/>
        <a:ext cx="1879219" cy="1078779"/>
      </dsp:txXfrm>
    </dsp:sp>
    <dsp:sp modelId="{57B1A380-55B7-4BD5-AD73-279A36ACE59A}">
      <dsp:nvSpPr>
        <dsp:cNvPr id="0" name=""/>
        <dsp:cNvSpPr/>
      </dsp:nvSpPr>
      <dsp:spPr>
        <a:xfrm rot="2230498">
          <a:off x="5473979" y="3708102"/>
          <a:ext cx="1182402" cy="31829"/>
        </a:xfrm>
        <a:custGeom>
          <a:avLst/>
          <a:gdLst/>
          <a:ahLst/>
          <a:cxnLst/>
          <a:rect l="0" t="0" r="0" b="0"/>
          <a:pathLst>
            <a:path>
              <a:moveTo>
                <a:pt x="0" y="15914"/>
              </a:moveTo>
              <a:lnTo>
                <a:pt x="1182402" y="1591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035620" y="3694457"/>
        <a:ext cx="59120" cy="59120"/>
      </dsp:txXfrm>
    </dsp:sp>
    <dsp:sp modelId="{FDD91A01-68F6-4910-9979-C394E8B1C0A6}">
      <dsp:nvSpPr>
        <dsp:cNvPr id="0" name=""/>
        <dsp:cNvSpPr/>
      </dsp:nvSpPr>
      <dsp:spPr>
        <a:xfrm>
          <a:off x="6101548" y="3881870"/>
          <a:ext cx="2507975" cy="1641382"/>
        </a:xfrm>
        <a:prstGeom prst="ellipse">
          <a:avLst/>
        </a:prstGeom>
        <a:gradFill rotWithShape="0">
          <a:gsLst>
            <a:gs pos="0">
              <a:schemeClr val="accent1">
                <a:shade val="50000"/>
                <a:hueOff val="17456"/>
                <a:satOff val="24633"/>
                <a:lumOff val="30991"/>
                <a:alphaOff val="0"/>
                <a:shade val="51000"/>
                <a:satMod val="130000"/>
              </a:schemeClr>
            </a:gs>
            <a:gs pos="80000">
              <a:schemeClr val="accent1">
                <a:shade val="50000"/>
                <a:hueOff val="17456"/>
                <a:satOff val="24633"/>
                <a:lumOff val="30991"/>
                <a:alphaOff val="0"/>
                <a:shade val="93000"/>
                <a:satMod val="130000"/>
              </a:schemeClr>
            </a:gs>
            <a:gs pos="100000">
              <a:schemeClr val="accent1">
                <a:shade val="50000"/>
                <a:hueOff val="17456"/>
                <a:satOff val="24633"/>
                <a:lumOff val="3099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baseline="0" dirty="0" smtClean="0">
              <a:solidFill>
                <a:srgbClr val="008000"/>
              </a:solidFill>
              <a:latin typeface="Trebuchet MS" pitchFamily="34" charset="0"/>
              <a:cs typeface="Times New Roman" pitchFamily="18" charset="0"/>
            </a:rPr>
            <a:t>нарушение условий конкуренции</a:t>
          </a:r>
          <a:endParaRPr lang="ru-RU" sz="1800" b="1" kern="1200" baseline="0" dirty="0">
            <a:solidFill>
              <a:srgbClr val="008000"/>
            </a:solidFill>
            <a:latin typeface="Trebuchet MS" pitchFamily="34" charset="0"/>
            <a:cs typeface="Times New Roman" pitchFamily="18" charset="0"/>
          </a:endParaRPr>
        </a:p>
      </dsp:txBody>
      <dsp:txXfrm>
        <a:off x="6468832" y="4122245"/>
        <a:ext cx="1773407" cy="1160632"/>
      </dsp:txXfrm>
    </dsp:sp>
    <dsp:sp modelId="{1E744E11-7A56-456D-9D78-A543AF860216}">
      <dsp:nvSpPr>
        <dsp:cNvPr id="0" name=""/>
        <dsp:cNvSpPr/>
      </dsp:nvSpPr>
      <dsp:spPr>
        <a:xfrm rot="8759334">
          <a:off x="2919482" y="3452340"/>
          <a:ext cx="555402" cy="31829"/>
        </a:xfrm>
        <a:custGeom>
          <a:avLst/>
          <a:gdLst/>
          <a:ahLst/>
          <a:cxnLst/>
          <a:rect l="0" t="0" r="0" b="0"/>
          <a:pathLst>
            <a:path>
              <a:moveTo>
                <a:pt x="0" y="15914"/>
              </a:moveTo>
              <a:lnTo>
                <a:pt x="555402" y="15914"/>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183298" y="3454370"/>
        <a:ext cx="27770" cy="27770"/>
      </dsp:txXfrm>
    </dsp:sp>
    <dsp:sp modelId="{086F968F-9A88-483C-AADC-0ABB7C288A67}">
      <dsp:nvSpPr>
        <dsp:cNvPr id="0" name=""/>
        <dsp:cNvSpPr/>
      </dsp:nvSpPr>
      <dsp:spPr>
        <a:xfrm>
          <a:off x="369455" y="3463376"/>
          <a:ext cx="3255907" cy="1628949"/>
        </a:xfrm>
        <a:prstGeom prst="ellipse">
          <a:avLst/>
        </a:prstGeom>
        <a:gradFill rotWithShape="0">
          <a:gsLst>
            <a:gs pos="0">
              <a:schemeClr val="accent1">
                <a:shade val="50000"/>
                <a:hueOff val="8728"/>
                <a:satOff val="12317"/>
                <a:lumOff val="15495"/>
                <a:alphaOff val="0"/>
                <a:shade val="51000"/>
                <a:satMod val="130000"/>
              </a:schemeClr>
            </a:gs>
            <a:gs pos="80000">
              <a:schemeClr val="accent1">
                <a:shade val="50000"/>
                <a:hueOff val="8728"/>
                <a:satOff val="12317"/>
                <a:lumOff val="15495"/>
                <a:alphaOff val="0"/>
                <a:shade val="93000"/>
                <a:satMod val="130000"/>
              </a:schemeClr>
            </a:gs>
            <a:gs pos="100000">
              <a:schemeClr val="accent1">
                <a:shade val="50000"/>
                <a:hueOff val="8728"/>
                <a:satOff val="12317"/>
                <a:lumOff val="154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baseline="0" dirty="0" smtClean="0">
              <a:solidFill>
                <a:srgbClr val="0043C8"/>
              </a:solidFill>
              <a:latin typeface="Trebuchet MS" pitchFamily="34" charset="0"/>
              <a:cs typeface="Times New Roman" pitchFamily="18" charset="0"/>
            </a:rPr>
            <a:t>извлечение преимущества (пользы) хозяйствующим субъектом</a:t>
          </a:r>
          <a:endParaRPr lang="ru-RU" sz="1800" b="1" kern="1200" baseline="0" dirty="0">
            <a:solidFill>
              <a:srgbClr val="0043C8"/>
            </a:solidFill>
            <a:latin typeface="Trebuchet MS" pitchFamily="34" charset="0"/>
            <a:cs typeface="Times New Roman" pitchFamily="18" charset="0"/>
          </a:endParaRPr>
        </a:p>
      </dsp:txBody>
      <dsp:txXfrm>
        <a:off x="846272" y="3701930"/>
        <a:ext cx="2302273" cy="1151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AEB31-28F3-412E-BF71-9FC5BA885624}">
      <dsp:nvSpPr>
        <dsp:cNvPr id="0" name=""/>
        <dsp:cNvSpPr/>
      </dsp:nvSpPr>
      <dsp:spPr>
        <a:xfrm rot="5400000">
          <a:off x="-164719" y="198794"/>
          <a:ext cx="1325296" cy="92770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dirty="0"/>
        </a:p>
      </dsp:txBody>
      <dsp:txXfrm rot="-5400000">
        <a:off x="34076" y="463854"/>
        <a:ext cx="927707" cy="397589"/>
      </dsp:txXfrm>
    </dsp:sp>
    <dsp:sp modelId="{E5B0562A-CFA7-4796-B1F0-7745A6E3AC32}">
      <dsp:nvSpPr>
        <dsp:cNvPr id="0" name=""/>
        <dsp:cNvSpPr/>
      </dsp:nvSpPr>
      <dsp:spPr>
        <a:xfrm rot="5400000">
          <a:off x="4528559" y="-3600846"/>
          <a:ext cx="613760" cy="781546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solidFill>
                <a:srgbClr val="2C8394"/>
              </a:solidFill>
              <a:latin typeface="Times New Roman" pitchFamily="18" charset="0"/>
              <a:cs typeface="Times New Roman" pitchFamily="18" charset="0"/>
            </a:rPr>
            <a:t>о даче согласия на предоставление преференции;</a:t>
          </a:r>
          <a:endParaRPr lang="ru-RU" sz="1600" kern="1200" dirty="0">
            <a:solidFill>
              <a:srgbClr val="2C8394"/>
            </a:solidFill>
            <a:latin typeface="Times New Roman" pitchFamily="18" charset="0"/>
            <a:cs typeface="Times New Roman" pitchFamily="18" charset="0"/>
          </a:endParaRPr>
        </a:p>
      </dsp:txBody>
      <dsp:txXfrm rot="-5400000">
        <a:off x="927707" y="29967"/>
        <a:ext cx="7785504" cy="553838"/>
      </dsp:txXfrm>
    </dsp:sp>
    <dsp:sp modelId="{361F48BD-2AF9-4777-B301-C67E2DC08BC1}">
      <dsp:nvSpPr>
        <dsp:cNvPr id="0" name=""/>
        <dsp:cNvSpPr/>
      </dsp:nvSpPr>
      <dsp:spPr>
        <a:xfrm rot="5400000">
          <a:off x="-197699" y="1305665"/>
          <a:ext cx="1325296" cy="92770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dirty="0"/>
        </a:p>
      </dsp:txBody>
      <dsp:txXfrm rot="-5400000">
        <a:off x="1096" y="1570725"/>
        <a:ext cx="927707" cy="397589"/>
      </dsp:txXfrm>
    </dsp:sp>
    <dsp:sp modelId="{64E83E3E-2117-4DBC-B633-CCBCCFF303B2}">
      <dsp:nvSpPr>
        <dsp:cNvPr id="0" name=""/>
        <dsp:cNvSpPr/>
      </dsp:nvSpPr>
      <dsp:spPr>
        <a:xfrm rot="5400000">
          <a:off x="4404718" y="-2370692"/>
          <a:ext cx="861442" cy="781546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solidFill>
                <a:srgbClr val="2C8394"/>
              </a:solidFill>
              <a:latin typeface="Times New Roman" pitchFamily="18" charset="0"/>
              <a:cs typeface="Times New Roman" pitchFamily="18" charset="0"/>
            </a:rPr>
            <a:t>о продлении срока рассмотрения заявления (не более чем на 2 месяца) с запросом дополнительной информации;</a:t>
          </a:r>
          <a:endParaRPr lang="ru-RU" sz="1600" kern="1200" dirty="0">
            <a:solidFill>
              <a:srgbClr val="2C8394"/>
            </a:solidFill>
            <a:latin typeface="Times New Roman" pitchFamily="18" charset="0"/>
            <a:cs typeface="Times New Roman" pitchFamily="18" charset="0"/>
          </a:endParaRPr>
        </a:p>
      </dsp:txBody>
      <dsp:txXfrm rot="-5400000">
        <a:off x="927707" y="1148371"/>
        <a:ext cx="7773413" cy="777338"/>
      </dsp:txXfrm>
    </dsp:sp>
    <dsp:sp modelId="{97AEE129-12BC-498B-ABD6-4F8C1D0702AF}">
      <dsp:nvSpPr>
        <dsp:cNvPr id="0" name=""/>
        <dsp:cNvSpPr/>
      </dsp:nvSpPr>
      <dsp:spPr>
        <a:xfrm rot="5400000">
          <a:off x="-156203" y="2438899"/>
          <a:ext cx="1325296" cy="92770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dirty="0"/>
        </a:p>
      </dsp:txBody>
      <dsp:txXfrm rot="-5400000">
        <a:off x="42592" y="2703959"/>
        <a:ext cx="927707" cy="397589"/>
      </dsp:txXfrm>
    </dsp:sp>
    <dsp:sp modelId="{26EDC6FF-C886-4047-8E42-EBF2010DD1F4}">
      <dsp:nvSpPr>
        <dsp:cNvPr id="0" name=""/>
        <dsp:cNvSpPr/>
      </dsp:nvSpPr>
      <dsp:spPr>
        <a:xfrm rot="5400000">
          <a:off x="4396737" y="-1236911"/>
          <a:ext cx="877405" cy="781546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solidFill>
                <a:srgbClr val="2C8394"/>
              </a:solidFill>
              <a:latin typeface="Times New Roman" pitchFamily="18" charset="0"/>
              <a:cs typeface="Times New Roman" pitchFamily="18" charset="0"/>
            </a:rPr>
            <a:t>об отказе в предоставлении преференции, если преференция не соответствует указанным целям или если ее предоставление может привести к устранению или недопущению конкуренции;</a:t>
          </a:r>
          <a:endParaRPr lang="ru-RU" sz="1600" kern="1200" dirty="0">
            <a:solidFill>
              <a:srgbClr val="2C8394"/>
            </a:solidFill>
            <a:latin typeface="Times New Roman" pitchFamily="18" charset="0"/>
            <a:cs typeface="Times New Roman" pitchFamily="18" charset="0"/>
          </a:endParaRPr>
        </a:p>
      </dsp:txBody>
      <dsp:txXfrm rot="-5400000">
        <a:off x="927708" y="2274949"/>
        <a:ext cx="7772634" cy="791743"/>
      </dsp:txXfrm>
    </dsp:sp>
    <dsp:sp modelId="{3F306DEE-50B5-44A4-9388-DEF2AD697CAC}">
      <dsp:nvSpPr>
        <dsp:cNvPr id="0" name=""/>
        <dsp:cNvSpPr/>
      </dsp:nvSpPr>
      <dsp:spPr>
        <a:xfrm rot="5400000">
          <a:off x="-198794" y="3566774"/>
          <a:ext cx="1325296" cy="927707"/>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ru-RU" sz="2700" kern="1200" dirty="0"/>
        </a:p>
      </dsp:txBody>
      <dsp:txXfrm rot="-5400000">
        <a:off x="1" y="3831834"/>
        <a:ext cx="927707" cy="397589"/>
      </dsp:txXfrm>
    </dsp:sp>
    <dsp:sp modelId="{AB7B2A9F-3BBE-4FE0-9627-0BE083CB6C8E}">
      <dsp:nvSpPr>
        <dsp:cNvPr id="0" name=""/>
        <dsp:cNvSpPr/>
      </dsp:nvSpPr>
      <dsp:spPr>
        <a:xfrm rot="5400000">
          <a:off x="4267431" y="23535"/>
          <a:ext cx="1113509" cy="781546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solidFill>
                <a:srgbClr val="2C8394"/>
              </a:solidFill>
              <a:latin typeface="Times New Roman" pitchFamily="18" charset="0"/>
              <a:cs typeface="Times New Roman" pitchFamily="18" charset="0"/>
            </a:rPr>
            <a:t>о даче согласия на предоставление и введении мотивированного ограничения в отношении ее предоставления для уменьшения ее негативного влияния на конкуренцию. </a:t>
          </a:r>
          <a:endParaRPr lang="ru-RU" sz="1200" kern="1200" dirty="0">
            <a:solidFill>
              <a:srgbClr val="2C8394"/>
            </a:solidFill>
            <a:latin typeface="Times New Roman" pitchFamily="18" charset="0"/>
            <a:cs typeface="Times New Roman" pitchFamily="18" charset="0"/>
          </a:endParaRPr>
        </a:p>
      </dsp:txBody>
      <dsp:txXfrm rot="-5400000">
        <a:off x="916454" y="3428870"/>
        <a:ext cx="7761108" cy="1004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6222D-A3FD-4AD3-B32E-B9D12E35F2E9}">
      <dsp:nvSpPr>
        <dsp:cNvPr id="0" name=""/>
        <dsp:cNvSpPr/>
      </dsp:nvSpPr>
      <dsp:spPr>
        <a:xfrm>
          <a:off x="0" y="2512335"/>
          <a:ext cx="1711394" cy="708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rgbClr val="C00000"/>
              </a:solidFill>
            </a:rPr>
            <a:t>Преференция</a:t>
          </a:r>
          <a:endParaRPr lang="ru-RU" sz="2400" kern="1200" dirty="0">
            <a:solidFill>
              <a:srgbClr val="C00000"/>
            </a:solidFill>
          </a:endParaRPr>
        </a:p>
      </dsp:txBody>
      <dsp:txXfrm>
        <a:off x="20757" y="2533092"/>
        <a:ext cx="1669880" cy="667184"/>
      </dsp:txXfrm>
    </dsp:sp>
    <dsp:sp modelId="{A28EE57A-4D35-4EA1-A341-91AC77DA0285}">
      <dsp:nvSpPr>
        <dsp:cNvPr id="0" name=""/>
        <dsp:cNvSpPr/>
      </dsp:nvSpPr>
      <dsp:spPr>
        <a:xfrm rot="17892268">
          <a:off x="1406044" y="2342344"/>
          <a:ext cx="1157988" cy="28185"/>
        </a:xfrm>
        <a:custGeom>
          <a:avLst/>
          <a:gdLst/>
          <a:ahLst/>
          <a:cxnLst/>
          <a:rect l="0" t="0" r="0" b="0"/>
          <a:pathLst>
            <a:path>
              <a:moveTo>
                <a:pt x="0" y="14092"/>
              </a:moveTo>
              <a:lnTo>
                <a:pt x="1157988" y="140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56088" y="2327487"/>
        <a:ext cx="57899" cy="57899"/>
      </dsp:txXfrm>
    </dsp:sp>
    <dsp:sp modelId="{C117D556-4D3C-4B17-BCC8-B0FAEE02416E}">
      <dsp:nvSpPr>
        <dsp:cNvPr id="0" name=""/>
        <dsp:cNvSpPr/>
      </dsp:nvSpPr>
      <dsp:spPr>
        <a:xfrm>
          <a:off x="2258682" y="1491839"/>
          <a:ext cx="2106975" cy="708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rgbClr val="CA6DD9"/>
              </a:solidFill>
            </a:rPr>
            <a:t>Согласие - 5</a:t>
          </a:r>
          <a:endParaRPr lang="ru-RU" sz="2400" kern="1200" dirty="0">
            <a:solidFill>
              <a:srgbClr val="CA6DD9"/>
            </a:solidFill>
          </a:endParaRPr>
        </a:p>
      </dsp:txBody>
      <dsp:txXfrm>
        <a:off x="2279439" y="1512596"/>
        <a:ext cx="2065461" cy="667184"/>
      </dsp:txXfrm>
    </dsp:sp>
    <dsp:sp modelId="{172FD29C-5ED6-401B-9419-63DDE4757F1C}">
      <dsp:nvSpPr>
        <dsp:cNvPr id="0" name=""/>
        <dsp:cNvSpPr/>
      </dsp:nvSpPr>
      <dsp:spPr>
        <a:xfrm rot="18268868">
          <a:off x="4137731" y="1399052"/>
          <a:ext cx="1050677" cy="28185"/>
        </a:xfrm>
        <a:custGeom>
          <a:avLst/>
          <a:gdLst/>
          <a:ahLst/>
          <a:cxnLst/>
          <a:rect l="0" t="0" r="0" b="0"/>
          <a:pathLst>
            <a:path>
              <a:moveTo>
                <a:pt x="0" y="14092"/>
              </a:moveTo>
              <a:lnTo>
                <a:pt x="1050677" y="140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636803" y="1386878"/>
        <a:ext cx="52533" cy="52533"/>
      </dsp:txXfrm>
    </dsp:sp>
    <dsp:sp modelId="{F156765A-EEAE-40E8-8717-C243B0B6A595}">
      <dsp:nvSpPr>
        <dsp:cNvPr id="0" name=""/>
        <dsp:cNvSpPr/>
      </dsp:nvSpPr>
      <dsp:spPr>
        <a:xfrm>
          <a:off x="4960483" y="349455"/>
          <a:ext cx="2653708" cy="12612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solidFill>
                <a:srgbClr val="CA6DD9"/>
              </a:solidFill>
            </a:rPr>
            <a:t>Производство сельскохозяйственной продукции -1</a:t>
          </a:r>
          <a:endParaRPr lang="ru-RU" sz="1600" kern="1200" dirty="0">
            <a:solidFill>
              <a:srgbClr val="CA6DD9"/>
            </a:solidFill>
          </a:endParaRPr>
        </a:p>
      </dsp:txBody>
      <dsp:txXfrm>
        <a:off x="4997425" y="386397"/>
        <a:ext cx="2579824" cy="1187408"/>
      </dsp:txXfrm>
    </dsp:sp>
    <dsp:sp modelId="{861F50E0-35DC-4577-9806-33D184E82E6E}">
      <dsp:nvSpPr>
        <dsp:cNvPr id="0" name=""/>
        <dsp:cNvSpPr/>
      </dsp:nvSpPr>
      <dsp:spPr>
        <a:xfrm rot="1538798">
          <a:off x="4333155" y="1974889"/>
          <a:ext cx="659831" cy="28185"/>
        </a:xfrm>
        <a:custGeom>
          <a:avLst/>
          <a:gdLst/>
          <a:ahLst/>
          <a:cxnLst/>
          <a:rect l="0" t="0" r="0" b="0"/>
          <a:pathLst>
            <a:path>
              <a:moveTo>
                <a:pt x="0" y="14092"/>
              </a:moveTo>
              <a:lnTo>
                <a:pt x="659831" y="140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646574" y="1972486"/>
        <a:ext cx="32991" cy="32991"/>
      </dsp:txXfrm>
    </dsp:sp>
    <dsp:sp modelId="{434F7D87-621F-4FF0-A7FC-312FC15AE6BE}">
      <dsp:nvSpPr>
        <dsp:cNvPr id="0" name=""/>
        <dsp:cNvSpPr/>
      </dsp:nvSpPr>
      <dsp:spPr>
        <a:xfrm>
          <a:off x="4960483" y="1717053"/>
          <a:ext cx="3260922" cy="8294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solidFill>
                <a:srgbClr val="CA6DD9"/>
              </a:solidFill>
            </a:rPr>
            <a:t>обеспечения жизнедеятельности населения в районах Крайнего Севера и приравненных к ним местностях - 3</a:t>
          </a:r>
          <a:endParaRPr lang="ru-RU" sz="1600" kern="1200" dirty="0">
            <a:solidFill>
              <a:srgbClr val="CA6DD9"/>
            </a:solidFill>
          </a:endParaRPr>
        </a:p>
      </dsp:txBody>
      <dsp:txXfrm>
        <a:off x="4984777" y="1741347"/>
        <a:ext cx="3212334" cy="780859"/>
      </dsp:txXfrm>
    </dsp:sp>
    <dsp:sp modelId="{CFCBD1B3-965F-42D3-BE4F-88B77DC1AD26}">
      <dsp:nvSpPr>
        <dsp:cNvPr id="0" name=""/>
        <dsp:cNvSpPr/>
      </dsp:nvSpPr>
      <dsp:spPr>
        <a:xfrm rot="3750716">
          <a:off x="4011437" y="2415697"/>
          <a:ext cx="1315740" cy="28185"/>
        </a:xfrm>
        <a:custGeom>
          <a:avLst/>
          <a:gdLst/>
          <a:ahLst/>
          <a:cxnLst/>
          <a:rect l="0" t="0" r="0" b="0"/>
          <a:pathLst>
            <a:path>
              <a:moveTo>
                <a:pt x="0" y="14092"/>
              </a:moveTo>
              <a:lnTo>
                <a:pt x="1315740" y="140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636413" y="2396896"/>
        <a:ext cx="65787" cy="65787"/>
      </dsp:txXfrm>
    </dsp:sp>
    <dsp:sp modelId="{65C371AE-C88F-4777-9F06-9A7B1C517D99}">
      <dsp:nvSpPr>
        <dsp:cNvPr id="0" name=""/>
        <dsp:cNvSpPr/>
      </dsp:nvSpPr>
      <dsp:spPr>
        <a:xfrm>
          <a:off x="4972956" y="2659041"/>
          <a:ext cx="3063138" cy="708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solidFill>
                <a:srgbClr val="CA6DD9"/>
              </a:solidFill>
            </a:rPr>
            <a:t>Охрана здоровья граждан - 1</a:t>
          </a:r>
          <a:endParaRPr lang="ru-RU" sz="1800" kern="1200" dirty="0">
            <a:solidFill>
              <a:srgbClr val="CA6DD9"/>
            </a:solidFill>
          </a:endParaRPr>
        </a:p>
      </dsp:txBody>
      <dsp:txXfrm>
        <a:off x="4993713" y="2679798"/>
        <a:ext cx="3021624" cy="667184"/>
      </dsp:txXfrm>
    </dsp:sp>
    <dsp:sp modelId="{28220A31-E61E-4B28-9566-D2B2488D24A0}">
      <dsp:nvSpPr>
        <dsp:cNvPr id="0" name=""/>
        <dsp:cNvSpPr/>
      </dsp:nvSpPr>
      <dsp:spPr>
        <a:xfrm rot="3433997">
          <a:off x="1455811" y="3321041"/>
          <a:ext cx="1114186" cy="28185"/>
        </a:xfrm>
        <a:custGeom>
          <a:avLst/>
          <a:gdLst/>
          <a:ahLst/>
          <a:cxnLst/>
          <a:rect l="0" t="0" r="0" b="0"/>
          <a:pathLst>
            <a:path>
              <a:moveTo>
                <a:pt x="0" y="14092"/>
              </a:moveTo>
              <a:lnTo>
                <a:pt x="1114186" y="140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85049" y="3307279"/>
        <a:ext cx="55709" cy="55709"/>
      </dsp:txXfrm>
    </dsp:sp>
    <dsp:sp modelId="{2E2EA3E9-2C3B-4C42-9F79-978E985314AD}">
      <dsp:nvSpPr>
        <dsp:cNvPr id="0" name=""/>
        <dsp:cNvSpPr/>
      </dsp:nvSpPr>
      <dsp:spPr>
        <a:xfrm>
          <a:off x="2314414" y="3449233"/>
          <a:ext cx="2086324" cy="708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solidFill>
                <a:srgbClr val="008000"/>
              </a:solidFill>
            </a:rPr>
            <a:t>Отказано -  1</a:t>
          </a:r>
          <a:endParaRPr lang="ru-RU" sz="2400" kern="1200" dirty="0">
            <a:solidFill>
              <a:srgbClr val="008000"/>
            </a:solidFill>
          </a:endParaRPr>
        </a:p>
      </dsp:txBody>
      <dsp:txXfrm>
        <a:off x="2335171" y="3469990"/>
        <a:ext cx="2044810" cy="667184"/>
      </dsp:txXfrm>
    </dsp:sp>
    <dsp:sp modelId="{DF88D14D-81F3-4C15-BFC9-CC3919430E34}">
      <dsp:nvSpPr>
        <dsp:cNvPr id="0" name=""/>
        <dsp:cNvSpPr/>
      </dsp:nvSpPr>
      <dsp:spPr>
        <a:xfrm rot="118404">
          <a:off x="4400578" y="3798777"/>
          <a:ext cx="539412" cy="28185"/>
        </a:xfrm>
        <a:custGeom>
          <a:avLst/>
          <a:gdLst/>
          <a:ahLst/>
          <a:cxnLst/>
          <a:rect l="0" t="0" r="0" b="0"/>
          <a:pathLst>
            <a:path>
              <a:moveTo>
                <a:pt x="0" y="14092"/>
              </a:moveTo>
              <a:lnTo>
                <a:pt x="539412" y="140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656799" y="3799385"/>
        <a:ext cx="26970" cy="26970"/>
      </dsp:txXfrm>
    </dsp:sp>
    <dsp:sp modelId="{99050722-90D2-476C-B7C5-8930F0D25705}">
      <dsp:nvSpPr>
        <dsp:cNvPr id="0" name=""/>
        <dsp:cNvSpPr/>
      </dsp:nvSpPr>
      <dsp:spPr>
        <a:xfrm>
          <a:off x="4939831" y="3467808"/>
          <a:ext cx="2849451" cy="708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solidFill>
                <a:srgbClr val="008000"/>
              </a:solidFill>
            </a:rPr>
            <a:t>Поддержка субъектов  малого и среднего предпринимательства</a:t>
          </a:r>
          <a:endParaRPr lang="ru-RU" sz="1600" kern="1200" dirty="0">
            <a:solidFill>
              <a:srgbClr val="008000"/>
            </a:solidFill>
          </a:endParaRPr>
        </a:p>
      </dsp:txBody>
      <dsp:txXfrm>
        <a:off x="4960588" y="3488565"/>
        <a:ext cx="2807937" cy="66718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ru-RU"/>
          </a:p>
        </p:txBody>
      </p:sp>
      <p:sp>
        <p:nvSpPr>
          <p:cNvPr id="3" name="Дата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7821C3FA-3763-4840-8C2A-B4C2FBAA8983}" type="datetimeFigureOut">
              <a:rPr lang="ru-RU" smtClean="0"/>
              <a:pPr/>
              <a:t>27.02.2018</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ru-RU"/>
          </a:p>
        </p:txBody>
      </p:sp>
      <p:sp>
        <p:nvSpPr>
          <p:cNvPr id="5" name="Заметки 4"/>
          <p:cNvSpPr>
            <a:spLocks noGrp="1"/>
          </p:cNvSpPr>
          <p:nvPr>
            <p:ph type="body" sz="quarter" idx="3"/>
          </p:nvPr>
        </p:nvSpPr>
        <p:spPr>
          <a:xfrm>
            <a:off x="673262" y="4686223"/>
            <a:ext cx="5389240" cy="4440077"/>
          </a:xfrm>
          <a:prstGeom prst="rect">
            <a:avLst/>
          </a:prstGeom>
        </p:spPr>
        <p:txBody>
          <a:bodyPr vert="horz" lIns="90763" tIns="45382" rIns="90763" bIns="4538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lvl1pPr>
          </a:lstStyle>
          <a:p>
            <a:endParaRPr lang="ru-RU"/>
          </a:p>
        </p:txBody>
      </p:sp>
      <p:sp>
        <p:nvSpPr>
          <p:cNvPr id="7" name="Номер слайда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lvl1pPr>
          </a:lstStyle>
          <a:p>
            <a:fld id="{02E018F3-525C-47C8-801F-613771B2370E}" type="slidenum">
              <a:rPr lang="ru-RU" smtClean="0"/>
              <a:pPr/>
              <a:t>‹#›</a:t>
            </a:fld>
            <a:endParaRPr lang="ru-RU"/>
          </a:p>
        </p:txBody>
      </p:sp>
    </p:spTree>
    <p:extLst>
      <p:ext uri="{BB962C8B-B14F-4D97-AF65-F5344CB8AC3E}">
        <p14:creationId xmlns:p14="http://schemas.microsoft.com/office/powerpoint/2010/main" val="337484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xfrm>
            <a:off x="901700" y="739775"/>
            <a:ext cx="4932363" cy="3700463"/>
          </a:xfrm>
          <a:ln/>
        </p:spPr>
      </p:sp>
      <p:sp>
        <p:nvSpPr>
          <p:cNvPr id="212995" name="Rectangle 3"/>
          <p:cNvSpPr>
            <a:spLocks noGrp="1" noChangeArrowheads="1"/>
          </p:cNvSpPr>
          <p:nvPr>
            <p:ph type="body" idx="1"/>
          </p:nvPr>
        </p:nvSpPr>
        <p:spPr/>
        <p:txBody>
          <a:bodyPr/>
          <a:lstStyle/>
          <a:p>
            <a:r>
              <a:rPr lang="ru-RU"/>
              <a:t>Давайте рассмотри способы взаимодействия населения с органами госвласти.</a:t>
            </a:r>
          </a:p>
          <a:p>
            <a:r>
              <a:rPr lang="ru-RU"/>
              <a:t>Понятно, что с развитием современных средств связи и Интернет происходит постепенная миграция от так называемых оффлайновых способов взаимодействия (письма и факсы) к онлайновым, это личный контакт, телефон и Интернет.</a:t>
            </a:r>
          </a:p>
          <a:p>
            <a:r>
              <a:rPr lang="ru-RU"/>
              <a:t>Это связано с повышением требований населения к скорости и качеству обслуживания. Но с другой стороны это накладывает новые требования на работу органов власти.</a:t>
            </a:r>
          </a:p>
          <a:p>
            <a:r>
              <a:rPr lang="ru-RU" b="1"/>
              <a:t>(</a:t>
            </a:r>
            <a:r>
              <a:rPr lang="en-US" b="1"/>
              <a:t>Click)</a:t>
            </a:r>
            <a:br>
              <a:rPr lang="en-US" b="1"/>
            </a:br>
            <a:endParaRPr lang="ru-RU" b="1"/>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пр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5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2D5F0A90-E9F6-4EDB-8C6E-4EFF2E52AA0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9640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31551168-4204-4870-A14D-AE54AD30139D}"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7277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A4DE63BE-CDE5-4A50-901B-68944D6DF08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08795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600200"/>
            <a:ext cx="403860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631F3D84-F5EB-47A5-9643-691D921F5F3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0560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41ED8AC4-6D48-4C64-8B13-0F565F6A27A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5968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685800"/>
            <a:ext cx="82296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E9CE1BF3-5556-4600-AFBC-2C069EAB8675}"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2624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57E06FBD-C86D-4290-B5B3-8536ED69465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14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3EB0E8D2-A31C-4871-A789-660CF0F381E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4873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AE50AE34-E668-4286-9CC2-70221E115C9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1278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AAF88F18-9483-4EE9-8330-33B806EA009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926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6BD6941-CE76-4EA1-9EF1-7CC0AFB012F7}"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03681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1D73C0EE-7001-46AB-98DB-1C38A7837CC1}"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6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6703152-2444-4604-96E4-73A737D2443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24651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pic>
        <p:nvPicPr>
          <p:cNvPr id="1028" name="Picture 8" descr="пр2"/>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6624638"/>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046913" y="6580188"/>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1">
                <a:solidFill>
                  <a:schemeClr val="bg1"/>
                </a:solidFill>
              </a:defRPr>
            </a:lvl1pPr>
          </a:lstStyle>
          <a:p>
            <a:pPr fontAlgn="base">
              <a:spcBef>
                <a:spcPct val="0"/>
              </a:spcBef>
              <a:spcAft>
                <a:spcPct val="0"/>
              </a:spcAft>
              <a:defRPr/>
            </a:pPr>
            <a:fld id="{94CE22EC-F280-4136-8D82-D2750EACE0F1}" type="slidenum">
              <a:rPr lang="ru-RU">
                <a:solidFill>
                  <a:srgbClr val="FFFFFF"/>
                </a:solidFill>
                <a:ea typeface="ＭＳ Ｐゴシック" panose="020B0600070205080204" pitchFamily="34" charset="-128"/>
              </a:rPr>
              <a:pPr fontAlgn="base">
                <a:spcBef>
                  <a:spcPct val="0"/>
                </a:spcBef>
                <a:spcAft>
                  <a:spcPct val="0"/>
                </a:spcAft>
                <a:defRPr/>
              </a:pPr>
              <a:t>‹#›</a:t>
            </a:fld>
            <a:endParaRPr lang="ru-RU">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131261388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cs typeface="ＭＳ Ｐゴシック"/>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consultantplus://offline/ref=B0E4E9B0D9D5DB09ECB66A7C8B4CE7F56FEE7C76F30BB923FB62738F516E6325E674EFB0D8v9sA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695231654F08AD0411BD94CD373E6F593CE10B51DDD6DF5BD7AA5ED04B325080E3EB51D029l5AF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C8F8F7BA15F0A8ED7B738B93FA0BC58B80C7E538BEA787D99B82B00237026C3F7285ED65DFC0CFCDyAE8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6"/>
          <p:cNvSpPr>
            <a:spLocks noChangeArrowheads="1"/>
          </p:cNvSpPr>
          <p:nvPr/>
        </p:nvSpPr>
        <p:spPr bwMode="auto">
          <a:xfrm>
            <a:off x="1763688" y="2060848"/>
            <a:ext cx="7380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ru-RU" sz="2000" b="1" dirty="0" smtClean="0">
                <a:solidFill>
                  <a:srgbClr val="006666"/>
                </a:solidFill>
                <a:effectLst>
                  <a:outerShdw blurRad="38100" dist="38100" dir="2700000" algn="tl">
                    <a:srgbClr val="C0C0C0"/>
                  </a:outerShdw>
                </a:effectLst>
                <a:latin typeface="Times New Roman" pitchFamily="18" charset="0"/>
                <a:cs typeface="Times New Roman" pitchFamily="18" charset="0"/>
              </a:rPr>
              <a:t>Управление Федеральной антимонопольной службы </a:t>
            </a:r>
            <a:r>
              <a:rPr lang="ru-RU" sz="2000" b="1" dirty="0" smtClean="0">
                <a:solidFill>
                  <a:srgbClr val="006666"/>
                </a:solidFill>
                <a:effectLst>
                  <a:outerShdw blurRad="38100" dist="38100" dir="2700000" algn="tl">
                    <a:srgbClr val="C0C0C0"/>
                  </a:outerShdw>
                </a:effectLst>
                <a:latin typeface="Times New Roman" pitchFamily="18" charset="0"/>
                <a:cs typeface="Times New Roman" pitchFamily="18" charset="0"/>
              </a:rPr>
              <a:t>по Чукотскому автономному округу</a:t>
            </a:r>
            <a:endParaRPr lang="en-US" sz="2000" b="1" dirty="0">
              <a:solidFill>
                <a:srgbClr val="008080"/>
              </a:solidFill>
              <a:latin typeface="Times New Roman" pitchFamily="18" charset="0"/>
              <a:cs typeface="Times New Roman" pitchFamily="18" charset="0"/>
            </a:endParaRPr>
          </a:p>
        </p:txBody>
      </p:sp>
      <p:sp>
        <p:nvSpPr>
          <p:cNvPr id="3075" name="Прямоугольник 3"/>
          <p:cNvSpPr>
            <a:spLocks noChangeArrowheads="1"/>
          </p:cNvSpPr>
          <p:nvPr/>
        </p:nvSpPr>
        <p:spPr bwMode="auto">
          <a:xfrm>
            <a:off x="0" y="2996952"/>
            <a:ext cx="91440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ru-RU" sz="2800" b="1" dirty="0">
              <a:solidFill>
                <a:srgbClr val="008080"/>
              </a:solidFill>
              <a:latin typeface="+mn-lt"/>
            </a:endParaRPr>
          </a:p>
          <a:p>
            <a:pPr algn="ctr" eaLnBrk="1" hangingPunct="1"/>
            <a:endParaRPr lang="ru-RU" sz="1600" b="1" dirty="0"/>
          </a:p>
          <a:p>
            <a:pPr algn="ctr" eaLnBrk="1" hangingPunct="1"/>
            <a:endParaRPr lang="ru-RU" sz="1600" b="1" dirty="0" smtClean="0"/>
          </a:p>
          <a:p>
            <a:pPr algn="ctr" eaLnBrk="1" hangingPunct="1"/>
            <a:endParaRPr lang="ru-RU" sz="1600" b="1" dirty="0"/>
          </a:p>
          <a:p>
            <a:pPr algn="ctr" eaLnBrk="1" hangingPunct="1"/>
            <a:endParaRPr lang="ru-RU" sz="1600" b="1" dirty="0"/>
          </a:p>
        </p:txBody>
      </p:sp>
      <p:sp>
        <p:nvSpPr>
          <p:cNvPr id="4" name="Прямоугольник 3"/>
          <p:cNvSpPr/>
          <p:nvPr/>
        </p:nvSpPr>
        <p:spPr>
          <a:xfrm>
            <a:off x="399393" y="3058509"/>
            <a:ext cx="8555421" cy="1815882"/>
          </a:xfrm>
          <a:prstGeom prst="rect">
            <a:avLst/>
          </a:prstGeom>
        </p:spPr>
        <p:txBody>
          <a:bodyPr wrap="square">
            <a:spAutoFit/>
          </a:bodyPr>
          <a:lstStyle/>
          <a:p>
            <a:pPr algn="ctr"/>
            <a:endParaRPr lang="ru-RU" sz="2800" b="1" cap="all" dirty="0" smtClean="0">
              <a:solidFill>
                <a:srgbClr val="2C8394"/>
              </a:solidFill>
              <a:latin typeface="Times New Roman" pitchFamily="18" charset="0"/>
              <a:cs typeface="Times New Roman" pitchFamily="18" charset="0"/>
            </a:endParaRPr>
          </a:p>
          <a:p>
            <a:pPr algn="ctr"/>
            <a:r>
              <a:rPr lang="ru-RU" sz="2800" b="1" cap="all" dirty="0" smtClean="0">
                <a:solidFill>
                  <a:srgbClr val="FF0000"/>
                </a:solidFill>
                <a:latin typeface="Times New Roman" pitchFamily="18" charset="0"/>
                <a:cs typeface="Times New Roman" pitchFamily="18" charset="0"/>
              </a:rPr>
              <a:t>Антимонопольное регулирование </a:t>
            </a:r>
          </a:p>
          <a:p>
            <a:pPr algn="ctr"/>
            <a:r>
              <a:rPr lang="ru-RU" sz="2800" b="1" cap="all" dirty="0" smtClean="0">
                <a:solidFill>
                  <a:srgbClr val="2C8394"/>
                </a:solidFill>
                <a:latin typeface="Times New Roman" pitchFamily="18" charset="0"/>
                <a:cs typeface="Times New Roman" pitchFamily="18" charset="0"/>
              </a:rPr>
              <a:t>при предоставлении государственных и муниципальных преференций</a:t>
            </a:r>
            <a:endParaRPr lang="ru-RU" sz="2800" b="1" cap="all" dirty="0">
              <a:solidFill>
                <a:srgbClr val="2C8394"/>
              </a:solidFill>
              <a:latin typeface="Times New Roman" pitchFamily="18" charset="0"/>
              <a:cs typeface="Times New Roman" pitchFamily="18" charset="0"/>
            </a:endParaRPr>
          </a:p>
        </p:txBody>
      </p:sp>
      <p:pic>
        <p:nvPicPr>
          <p:cNvPr id="6" name="Рисунок 4" descr="logoty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29997" y="283756"/>
            <a:ext cx="38449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378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1"/>
          <p:cNvSpPr>
            <a:spLocks noGrp="1"/>
          </p:cNvSpPr>
          <p:nvPr>
            <p:ph type="sldNum" sz="quarter" idx="10"/>
          </p:nvPr>
        </p:nvSpPr>
        <p:spPr>
          <a:noFill/>
          <a:ln>
            <a:miter lim="800000"/>
            <a:headEnd/>
            <a:tailEnd/>
          </a:ln>
        </p:spPr>
        <p:txBody>
          <a:bodyPr/>
          <a:lstStyle/>
          <a:p>
            <a:fld id="{55DBC969-D0D1-44CE-B982-C678532443D7}" type="slidenum">
              <a:rPr lang="en-US" smtClean="0"/>
              <a:pPr/>
              <a:t>10</a:t>
            </a:fld>
            <a:endParaRPr lang="en-US" smtClean="0"/>
          </a:p>
        </p:txBody>
      </p:sp>
      <p:sp>
        <p:nvSpPr>
          <p:cNvPr id="4" name="Прямоугольник 3"/>
          <p:cNvSpPr/>
          <p:nvPr/>
        </p:nvSpPr>
        <p:spPr>
          <a:xfrm>
            <a:off x="142875" y="0"/>
            <a:ext cx="9001125" cy="584775"/>
          </a:xfrm>
          <a:prstGeom prst="rect">
            <a:avLst/>
          </a:prstGeom>
        </p:spPr>
        <p:txBody>
          <a:bodyPr>
            <a:spAutoFit/>
          </a:bodyPr>
          <a:lstStyle/>
          <a:p>
            <a:pPr algn="ctr">
              <a:buFontTx/>
              <a:buNone/>
            </a:pPr>
            <a:r>
              <a:rPr lang="ru-RU" sz="1600" b="1" cap="all" dirty="0" smtClean="0">
                <a:solidFill>
                  <a:srgbClr val="0043C8"/>
                </a:solidFill>
                <a:latin typeface="Times New Roman" pitchFamily="18" charset="0"/>
                <a:cs typeface="Times New Roman" pitchFamily="18" charset="0"/>
              </a:rPr>
              <a:t>Ответственность должностных лиц органов власти за нарушение антимонопольного законодательства</a:t>
            </a:r>
            <a:endParaRPr lang="ru-RU" sz="1600" b="1" cap="all" dirty="0">
              <a:solidFill>
                <a:srgbClr val="0043C8"/>
              </a:solidFill>
              <a:latin typeface="Times New Roman" pitchFamily="18" charset="0"/>
              <a:cs typeface="Times New Roman" pitchFamily="18" charset="0"/>
            </a:endParaRPr>
          </a:p>
        </p:txBody>
      </p:sp>
      <p:graphicFrame>
        <p:nvGraphicFramePr>
          <p:cNvPr id="5" name="Group 27"/>
          <p:cNvGraphicFramePr>
            <a:graphicFrameLocks noGrp="1"/>
          </p:cNvGraphicFramePr>
          <p:nvPr/>
        </p:nvGraphicFramePr>
        <p:xfrm>
          <a:off x="250825" y="1110342"/>
          <a:ext cx="8712968" cy="5349067"/>
        </p:xfrm>
        <a:graphic>
          <a:graphicData uri="http://schemas.openxmlformats.org/drawingml/2006/table">
            <a:tbl>
              <a:tblPr/>
              <a:tblGrid>
                <a:gridCol w="6084661"/>
                <a:gridCol w="2628307"/>
              </a:tblGrid>
              <a:tr h="1591524">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Arial" charset="0"/>
                        </a:rPr>
                        <a:t>Нарушение</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Arial" charset="0"/>
                        </a:rPr>
                        <a:t>Административная ответственность (размер штрафа, привлекаемое лицо)</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3733617">
                <a:tc>
                  <a:txBody>
                    <a:bodyPr/>
                    <a:lstStyle/>
                    <a:p>
                      <a:pPr algn="just"/>
                      <a:r>
                        <a:rPr lang="ru-RU" sz="1600" b="1" kern="1200" baseline="0" dirty="0" smtClean="0">
                          <a:solidFill>
                            <a:srgbClr val="2C8394"/>
                          </a:solidFill>
                          <a:latin typeface="Times New Roman" pitchFamily="18" charset="0"/>
                          <a:ea typeface="+mn-ea"/>
                          <a:cs typeface="Times New Roman" pitchFamily="18" charset="0"/>
                        </a:rPr>
                        <a:t>         Невыполнение в установленный срок законного решения, предписания федерального антимонопольного органа, его территориального органа о прекращении ограничивающих конкуренцию соглашений и (или) согласованных действий и совершении действий, направленных на обеспечение конкуренции, или выданного при осуществлении контроля за использованием государственной или муниципальной преференции законного решения, предписания федерального антимонопольного органа, его территориального органа о совершении предусмотренных антимонопольным законодательством Российской Федерации действий</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2C8394"/>
                          </a:solidFill>
                          <a:latin typeface="Times New Roman" pitchFamily="18" charset="0"/>
                          <a:ea typeface="+mn-ea"/>
                          <a:cs typeface="Times New Roman" pitchFamily="18" charset="0"/>
                        </a:rPr>
                        <a:t>Часть 2.1. статьи 19.5. </a:t>
                      </a:r>
                      <a:r>
                        <a:rPr lang="ru-RU" sz="1600" b="1" kern="1200" dirty="0" err="1" smtClean="0">
                          <a:solidFill>
                            <a:srgbClr val="2C8394"/>
                          </a:solidFill>
                          <a:latin typeface="Times New Roman" pitchFamily="18" charset="0"/>
                          <a:ea typeface="+mn-ea"/>
                          <a:cs typeface="Times New Roman" pitchFamily="18" charset="0"/>
                        </a:rPr>
                        <a:t>КоАП</a:t>
                      </a:r>
                      <a:r>
                        <a:rPr lang="ru-RU" sz="1600" b="1" kern="1200" dirty="0" smtClean="0">
                          <a:solidFill>
                            <a:srgbClr val="2C8394"/>
                          </a:solidFill>
                          <a:latin typeface="Times New Roman" pitchFamily="18" charset="0"/>
                          <a:ea typeface="+mn-ea"/>
                          <a:cs typeface="Times New Roman" pitchFamily="18" charset="0"/>
                        </a:rPr>
                        <a:t> РФ</a:t>
                      </a: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sz="1600" b="1" i="0" u="none" strike="noStrike" kern="1200" cap="none" normalizeH="0" baseline="0" dirty="0" smtClean="0">
                        <a:ln>
                          <a:noFill/>
                        </a:ln>
                        <a:solidFill>
                          <a:srgbClr val="2C8394"/>
                        </a:solidFill>
                        <a:effectLst/>
                        <a:latin typeface="Times New Roman" pitchFamily="18" charset="0"/>
                        <a:ea typeface="+mn-ea"/>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1600" b="1" i="0" u="none" strike="noStrike" cap="none" normalizeH="0" baseline="0" dirty="0" smtClean="0">
                          <a:ln>
                            <a:noFill/>
                          </a:ln>
                          <a:solidFill>
                            <a:srgbClr val="2C8394"/>
                          </a:solidFill>
                          <a:effectLst/>
                          <a:latin typeface="Times New Roman" pitchFamily="18" charset="0"/>
                          <a:cs typeface="Times New Roman" pitchFamily="18" charset="0"/>
                        </a:rPr>
                        <a:t>Должностное лицо </a:t>
                      </a:r>
                      <a:endParaRPr lang="ru-RU" sz="1600" b="1" kern="1200" dirty="0" smtClean="0">
                        <a:solidFill>
                          <a:srgbClr val="2C8394"/>
                        </a:solidFill>
                        <a:latin typeface="Times New Roman" pitchFamily="18" charset="0"/>
                        <a:ea typeface="+mn-ea"/>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lang="ru-RU" sz="1600" b="1" kern="1200" dirty="0" smtClean="0">
                        <a:solidFill>
                          <a:srgbClr val="FF0000"/>
                        </a:solidFill>
                        <a:latin typeface="Times New Roman" pitchFamily="18" charset="0"/>
                        <a:ea typeface="+mn-ea"/>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FF0000"/>
                          </a:solidFill>
                          <a:latin typeface="Times New Roman" pitchFamily="18" charset="0"/>
                          <a:ea typeface="+mn-ea"/>
                          <a:cs typeface="Times New Roman" pitchFamily="18" charset="0"/>
                        </a:rPr>
                        <a:t>от 18 до 20 тысяч рублей либо дисквалификация на срок до трех лет</a:t>
                      </a:r>
                      <a:endParaRPr kumimoji="0" lang="ru-RU" sz="16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sz="1600" b="1" i="0" u="none" strike="noStrike" cap="none" normalizeH="0" baseline="0" dirty="0" smtClean="0">
                        <a:ln>
                          <a:noFill/>
                        </a:ln>
                        <a:solidFill>
                          <a:srgbClr val="2C8394"/>
                        </a:solidFill>
                        <a:effectLst/>
                        <a:latin typeface="Times New Roman" pitchFamily="18" charset="0"/>
                        <a:cs typeface="Times New Roman" pitchFamily="18"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1"/>
          <p:cNvSpPr>
            <a:spLocks noGrp="1"/>
          </p:cNvSpPr>
          <p:nvPr>
            <p:ph type="sldNum" sz="quarter" idx="10"/>
          </p:nvPr>
        </p:nvSpPr>
        <p:spPr>
          <a:noFill/>
          <a:ln>
            <a:miter lim="800000"/>
            <a:headEnd/>
            <a:tailEnd/>
          </a:ln>
        </p:spPr>
        <p:txBody>
          <a:bodyPr/>
          <a:lstStyle/>
          <a:p>
            <a:fld id="{55DBC969-D0D1-44CE-B982-C678532443D7}" type="slidenum">
              <a:rPr lang="en-US" smtClean="0"/>
              <a:pPr/>
              <a:t>11</a:t>
            </a:fld>
            <a:endParaRPr lang="en-US" smtClean="0"/>
          </a:p>
        </p:txBody>
      </p:sp>
      <p:graphicFrame>
        <p:nvGraphicFramePr>
          <p:cNvPr id="5" name="Group 27"/>
          <p:cNvGraphicFramePr>
            <a:graphicFrameLocks noGrp="1"/>
          </p:cNvGraphicFramePr>
          <p:nvPr/>
        </p:nvGraphicFramePr>
        <p:xfrm>
          <a:off x="250825" y="1110342"/>
          <a:ext cx="8712968" cy="5325141"/>
        </p:xfrm>
        <a:graphic>
          <a:graphicData uri="http://schemas.openxmlformats.org/drawingml/2006/table">
            <a:tbl>
              <a:tblPr/>
              <a:tblGrid>
                <a:gridCol w="5582416"/>
                <a:gridCol w="3130552"/>
              </a:tblGrid>
              <a:tr h="1591524">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Arial" charset="0"/>
                        </a:rPr>
                        <a:t>Нарушение</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Arial" charset="0"/>
                        </a:rPr>
                        <a:t>Административная ответственность (размер штрафа, привлекаемое лицо)</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3733617">
                <a:tc>
                  <a:txBody>
                    <a:bodyPr/>
                    <a:lstStyle/>
                    <a:p>
                      <a:pPr algn="just"/>
                      <a:r>
                        <a:rPr lang="ru-RU" sz="1600" b="1" kern="1200" dirty="0" smtClean="0">
                          <a:solidFill>
                            <a:srgbClr val="2C8394"/>
                          </a:solidFill>
                          <a:latin typeface="Times New Roman" pitchFamily="18" charset="0"/>
                          <a:ea typeface="+mn-ea"/>
                          <a:cs typeface="Times New Roman" pitchFamily="18" charset="0"/>
                        </a:rPr>
                        <a:t>        Непредставление в </a:t>
                      </a:r>
                      <a:r>
                        <a:rPr lang="ru-RU" sz="1600" b="1" kern="1200" baseline="0" dirty="0" smtClean="0">
                          <a:solidFill>
                            <a:srgbClr val="2C8394"/>
                          </a:solidFill>
                          <a:latin typeface="Times New Roman" pitchFamily="18" charset="0"/>
                          <a:ea typeface="+mn-ea"/>
                          <a:cs typeface="Times New Roman" pitchFamily="18" charset="0"/>
                        </a:rPr>
                        <a:t>федеральный антимонопольный орган</a:t>
                      </a:r>
                      <a:r>
                        <a:rPr lang="ru-RU" sz="1600" b="1" kern="1200" dirty="0" smtClean="0">
                          <a:solidFill>
                            <a:srgbClr val="2C8394"/>
                          </a:solidFill>
                          <a:latin typeface="Times New Roman" pitchFamily="18" charset="0"/>
                          <a:ea typeface="+mn-ea"/>
                          <a:cs typeface="Times New Roman" pitchFamily="18" charset="0"/>
                        </a:rPr>
                        <a:t> сведений, предусмотренных антимонопольным</a:t>
                      </a:r>
                      <a:r>
                        <a:rPr lang="ru-RU" sz="1600" b="1" kern="1200" baseline="0" dirty="0" smtClean="0">
                          <a:solidFill>
                            <a:srgbClr val="2C8394"/>
                          </a:solidFill>
                          <a:latin typeface="Times New Roman" pitchFamily="18" charset="0"/>
                          <a:ea typeface="+mn-ea"/>
                          <a:cs typeface="Times New Roman" pitchFamily="18" charset="0"/>
                        </a:rPr>
                        <a:t> законодательством Российской Федерации</a:t>
                      </a:r>
                      <a:r>
                        <a:rPr lang="ru-RU" sz="1600" b="1" kern="1200" dirty="0" smtClean="0">
                          <a:solidFill>
                            <a:srgbClr val="2C8394"/>
                          </a:solidFill>
                          <a:latin typeface="Times New Roman" pitchFamily="18" charset="0"/>
                          <a:ea typeface="+mn-ea"/>
                          <a:cs typeface="Times New Roman" pitchFamily="18" charset="0"/>
                        </a:rPr>
                        <a:t>, в том числе непредставление сведений по требованию указанных органов, </a:t>
                      </a:r>
                      <a:r>
                        <a:rPr lang="ru-RU" sz="1600" b="1" kern="1200" baseline="0" dirty="0" smtClean="0">
                          <a:solidFill>
                            <a:srgbClr val="2C8394"/>
                          </a:solidFill>
                          <a:latin typeface="Times New Roman" pitchFamily="18" charset="0"/>
                          <a:ea typeface="+mn-ea"/>
                          <a:cs typeface="Times New Roman" pitchFamily="18" charset="0"/>
                        </a:rPr>
                        <a:t>а равно представление в федеральный антимонопольный орган, его территориальный орган заведомо недостоверных сведений (информации)</a:t>
                      </a: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sz="1600" b="1" i="0" u="none" strike="noStrike" cap="none" normalizeH="0" baseline="0" dirty="0" smtClean="0">
                        <a:ln>
                          <a:noFill/>
                        </a:ln>
                        <a:solidFill>
                          <a:srgbClr val="2C8394"/>
                        </a:solidFill>
                        <a:effectLst/>
                        <a:latin typeface="Times New Roman" pitchFamily="18" charset="0"/>
                        <a:cs typeface="Times New Roman" pitchFamily="18"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2C8394"/>
                          </a:solidFill>
                          <a:latin typeface="Times New Roman" pitchFamily="18" charset="0"/>
                          <a:ea typeface="+mn-ea"/>
                          <a:cs typeface="Times New Roman" pitchFamily="18" charset="0"/>
                        </a:rPr>
                        <a:t>Часть 5 статьи 19.8</a:t>
                      </a:r>
                      <a:r>
                        <a:rPr lang="ru-RU" sz="1600" b="1" kern="1200" baseline="0" dirty="0" smtClean="0">
                          <a:solidFill>
                            <a:srgbClr val="2C8394"/>
                          </a:solidFill>
                          <a:latin typeface="Times New Roman" pitchFamily="18" charset="0"/>
                          <a:ea typeface="+mn-ea"/>
                          <a:cs typeface="Times New Roman" pitchFamily="18" charset="0"/>
                        </a:rPr>
                        <a:t> </a:t>
                      </a:r>
                      <a:r>
                        <a:rPr lang="ru-RU" sz="1600" b="1" kern="1200" baseline="0" dirty="0" err="1" smtClean="0">
                          <a:solidFill>
                            <a:srgbClr val="2C8394"/>
                          </a:solidFill>
                          <a:latin typeface="Times New Roman" pitchFamily="18" charset="0"/>
                          <a:ea typeface="+mn-ea"/>
                          <a:cs typeface="Times New Roman" pitchFamily="18" charset="0"/>
                        </a:rPr>
                        <a:t>КоАП</a:t>
                      </a:r>
                      <a:r>
                        <a:rPr lang="ru-RU" sz="1600" b="1" kern="1200" baseline="0" dirty="0" smtClean="0">
                          <a:solidFill>
                            <a:srgbClr val="2C8394"/>
                          </a:solidFill>
                          <a:latin typeface="Times New Roman" pitchFamily="18" charset="0"/>
                          <a:ea typeface="+mn-ea"/>
                          <a:cs typeface="Times New Roman" pitchFamily="18" charset="0"/>
                        </a:rPr>
                        <a:t> РФ</a:t>
                      </a: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2C8394"/>
                          </a:solidFill>
                          <a:latin typeface="Times New Roman" pitchFamily="18" charset="0"/>
                          <a:ea typeface="+mn-ea"/>
                          <a:cs typeface="Times New Roman" pitchFamily="18" charset="0"/>
                        </a:rPr>
                        <a:t> </a:t>
                      </a:r>
                    </a:p>
                    <a:p>
                      <a:pPr algn="ctr"/>
                      <a:r>
                        <a:rPr kumimoji="0" lang="ru-RU" sz="1600" b="1" i="0" u="none" strike="noStrike" cap="none" normalizeH="0" baseline="0" dirty="0" smtClean="0">
                          <a:ln>
                            <a:noFill/>
                          </a:ln>
                          <a:solidFill>
                            <a:srgbClr val="2C8394"/>
                          </a:solidFill>
                          <a:effectLst/>
                          <a:latin typeface="Times New Roman" pitchFamily="18" charset="0"/>
                          <a:cs typeface="Times New Roman" pitchFamily="18" charset="0"/>
                        </a:rPr>
                        <a:t>Должностное лицо</a:t>
                      </a:r>
                    </a:p>
                    <a:p>
                      <a:pPr algn="ctr"/>
                      <a:endParaRPr kumimoji="0" lang="ru-RU" sz="1600" b="1" i="0" u="none" strike="noStrike" cap="none" normalizeH="0" baseline="0" dirty="0" smtClean="0">
                        <a:ln>
                          <a:noFill/>
                        </a:ln>
                        <a:solidFill>
                          <a:srgbClr val="2C8394"/>
                        </a:solidFill>
                        <a:effectLst/>
                        <a:latin typeface="Times New Roman" pitchFamily="18" charset="0"/>
                        <a:cs typeface="Times New Roman" pitchFamily="18" charset="0"/>
                      </a:endParaRPr>
                    </a:p>
                    <a:p>
                      <a:pPr algn="ctr"/>
                      <a:r>
                        <a:rPr kumimoji="0" lang="ru-RU" sz="1600" b="1" i="0" u="none" strike="noStrike" cap="none" normalizeH="0" baseline="0" dirty="0" smtClean="0">
                          <a:ln>
                            <a:noFill/>
                          </a:ln>
                          <a:solidFill>
                            <a:srgbClr val="2C8394"/>
                          </a:solidFill>
                          <a:effectLst/>
                          <a:latin typeface="Times New Roman" pitchFamily="18" charset="0"/>
                          <a:cs typeface="Times New Roman" pitchFamily="18" charset="0"/>
                        </a:rPr>
                        <a:t> </a:t>
                      </a:r>
                      <a:r>
                        <a:rPr lang="ru-RU" sz="1600" b="1" kern="1200" dirty="0" smtClean="0">
                          <a:solidFill>
                            <a:srgbClr val="FF0000"/>
                          </a:solidFill>
                          <a:latin typeface="Times New Roman" pitchFamily="18" charset="0"/>
                          <a:ea typeface="+mn-ea"/>
                          <a:cs typeface="Times New Roman" pitchFamily="18" charset="0"/>
                        </a:rPr>
                        <a:t>от 10 до 15 тысяч рублей</a:t>
                      </a: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sz="1600" b="1" i="0" u="none" strike="noStrike" cap="none" normalizeH="0" baseline="0" dirty="0" smtClean="0">
                        <a:ln>
                          <a:noFill/>
                        </a:ln>
                        <a:solidFill>
                          <a:srgbClr val="2C8394"/>
                        </a:solidFill>
                        <a:effectLst/>
                        <a:latin typeface="Times New Roman" pitchFamily="18" charset="0"/>
                        <a:cs typeface="Times New Roman" pitchFamily="18"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
        <p:nvSpPr>
          <p:cNvPr id="6" name="Прямоугольник 5"/>
          <p:cNvSpPr/>
          <p:nvPr/>
        </p:nvSpPr>
        <p:spPr>
          <a:xfrm>
            <a:off x="168166" y="0"/>
            <a:ext cx="8797158" cy="584775"/>
          </a:xfrm>
          <a:prstGeom prst="rect">
            <a:avLst/>
          </a:prstGeom>
        </p:spPr>
        <p:txBody>
          <a:bodyPr wrap="square">
            <a:spAutoFit/>
          </a:bodyPr>
          <a:lstStyle/>
          <a:p>
            <a:pPr algn="ctr">
              <a:buFontTx/>
              <a:buNone/>
            </a:pPr>
            <a:r>
              <a:rPr lang="ru-RU" sz="1600" b="1" cap="all" dirty="0" smtClean="0">
                <a:solidFill>
                  <a:srgbClr val="0043C8"/>
                </a:solidFill>
                <a:latin typeface="Times New Roman" pitchFamily="18" charset="0"/>
                <a:cs typeface="Times New Roman" pitchFamily="18" charset="0"/>
              </a:rPr>
              <a:t>Ответственность должностных лиц органов власти за нарушение антимонопольного законодательства</a:t>
            </a:r>
            <a:endParaRPr lang="ru-RU" sz="1600" b="1" cap="all" dirty="0">
              <a:solidFill>
                <a:srgbClr val="0043C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634344" y="2718293"/>
            <a:ext cx="8013268" cy="1692771"/>
          </a:xfrm>
          <a:prstGeom prst="rect">
            <a:avLst/>
          </a:prstGeom>
          <a:noFill/>
          <a:ln w="9525">
            <a:noFill/>
            <a:miter lim="800000"/>
            <a:headEnd/>
            <a:tailEnd/>
          </a:ln>
        </p:spPr>
        <p:txBody>
          <a:bodyPr wrap="square">
            <a:spAutoFit/>
          </a:bodyPr>
          <a:lstStyle/>
          <a:p>
            <a:pPr algn="ctr">
              <a:spcBef>
                <a:spcPct val="60000"/>
              </a:spcBef>
              <a:buClr>
                <a:schemeClr val="tx1"/>
              </a:buClr>
              <a:buFont typeface="Times New Roman" pitchFamily="18" charset="0"/>
              <a:buNone/>
            </a:pPr>
            <a:r>
              <a:rPr lang="ru-RU" sz="4000" b="1" dirty="0">
                <a:solidFill>
                  <a:srgbClr val="2C8394"/>
                </a:solidFill>
                <a:latin typeface="Times New Roman" pitchFamily="18" charset="0"/>
                <a:ea typeface="Arial Unicode MS" pitchFamily="34" charset="-128"/>
                <a:cs typeface="Times New Roman" pitchFamily="18" charset="0"/>
              </a:rPr>
              <a:t>СПАСИБО ЗА ВНИМАНИЕ!</a:t>
            </a:r>
            <a:endParaRPr lang="en-US" sz="4000" b="1" dirty="0">
              <a:solidFill>
                <a:srgbClr val="2C8394"/>
              </a:solidFill>
              <a:latin typeface="Times New Roman" pitchFamily="18" charset="0"/>
              <a:ea typeface="Arial Unicode MS" pitchFamily="34" charset="-128"/>
              <a:cs typeface="Times New Roman" pitchFamily="18" charset="0"/>
            </a:endParaRPr>
          </a:p>
          <a:p>
            <a:pPr algn="ctr">
              <a:spcBef>
                <a:spcPct val="60000"/>
              </a:spcBef>
              <a:buClr>
                <a:schemeClr val="tx1"/>
              </a:buClr>
              <a:buFont typeface="Times New Roman" pitchFamily="18" charset="0"/>
              <a:buNone/>
            </a:pPr>
            <a:r>
              <a:rPr lang="en-US" sz="4000" b="1" dirty="0" smtClean="0">
                <a:solidFill>
                  <a:srgbClr val="2C8394"/>
                </a:solidFill>
                <a:latin typeface="Times New Roman" pitchFamily="18" charset="0"/>
                <a:ea typeface="Arial Unicode MS" pitchFamily="34" charset="-128"/>
                <a:cs typeface="Times New Roman" pitchFamily="18" charset="0"/>
              </a:rPr>
              <a:t>www.chukotka.fas.gov.ru</a:t>
            </a:r>
            <a:endParaRPr lang="ru-RU" sz="4000" b="1" dirty="0">
              <a:solidFill>
                <a:srgbClr val="2C8394"/>
              </a:solidFill>
              <a:latin typeface="Times New Roman" pitchFamily="18" charset="0"/>
              <a:ea typeface="Arial Unicode MS" pitchFamily="34" charset="-128"/>
              <a:cs typeface="Times New Roman" pitchFamily="18" charset="0"/>
            </a:endParaRPr>
          </a:p>
        </p:txBody>
      </p:sp>
      <p:pic>
        <p:nvPicPr>
          <p:cNvPr id="5" name="Picture 8"/>
          <p:cNvPicPr>
            <a:picLocks noChangeAspect="1" noChangeArrowheads="1"/>
          </p:cNvPicPr>
          <p:nvPr/>
        </p:nvPicPr>
        <p:blipFill>
          <a:blip r:embed="rId2"/>
          <a:srcRect/>
          <a:stretch>
            <a:fillRect/>
          </a:stretch>
        </p:blipFill>
        <p:spPr bwMode="auto">
          <a:xfrm>
            <a:off x="890150" y="3848210"/>
            <a:ext cx="504825" cy="503238"/>
          </a:xfrm>
          <a:prstGeom prst="rect">
            <a:avLst/>
          </a:prstGeom>
          <a:noFill/>
          <a:ln w="9525">
            <a:noFill/>
            <a:miter lim="800000"/>
            <a:headEnd/>
            <a:tailEnd/>
          </a:ln>
        </p:spPr>
      </p:pic>
      <p:pic>
        <p:nvPicPr>
          <p:cNvPr id="6" name="Picture 9"/>
          <p:cNvPicPr>
            <a:picLocks noChangeAspect="1" noChangeArrowheads="1"/>
          </p:cNvPicPr>
          <p:nvPr/>
        </p:nvPicPr>
        <p:blipFill>
          <a:blip r:embed="rId3"/>
          <a:srcRect/>
          <a:stretch>
            <a:fillRect/>
          </a:stretch>
        </p:blipFill>
        <p:spPr bwMode="auto">
          <a:xfrm>
            <a:off x="2434568" y="4908825"/>
            <a:ext cx="485775" cy="431800"/>
          </a:xfrm>
          <a:prstGeom prst="rect">
            <a:avLst/>
          </a:prstGeom>
          <a:noFill/>
          <a:ln w="9525">
            <a:noFill/>
            <a:miter lim="800000"/>
            <a:headEnd/>
            <a:tailEnd/>
          </a:ln>
        </p:spPr>
      </p:pic>
      <p:pic>
        <p:nvPicPr>
          <p:cNvPr id="7" name="Рисунок 4" descr="logotyp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51263" y="333375"/>
            <a:ext cx="38449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939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754" y="-168165"/>
            <a:ext cx="9300754" cy="1030014"/>
          </a:xfrm>
        </p:spPr>
        <p:txBody>
          <a:bodyPr/>
          <a:lstStyle/>
          <a:p>
            <a:pPr marL="0" indent="0">
              <a:buNone/>
            </a:pPr>
            <a:r>
              <a:rPr lang="ru-RU" sz="2300" b="1" cap="all" dirty="0" smtClean="0">
                <a:latin typeface="Times New Roman" pitchFamily="18" charset="0"/>
                <a:cs typeface="Times New Roman" pitchFamily="18" charset="0"/>
              </a:rPr>
              <a:t> </a:t>
            </a:r>
            <a:endParaRPr lang="ru-RU" sz="2300" b="1" cap="all" dirty="0">
              <a:latin typeface="Times New Roman" pitchFamily="18" charset="0"/>
              <a:cs typeface="Times New Roman" pitchFamily="18" charset="0"/>
            </a:endParaRPr>
          </a:p>
        </p:txBody>
      </p:sp>
      <p:sp>
        <p:nvSpPr>
          <p:cNvPr id="7" name="Объект 2"/>
          <p:cNvSpPr>
            <a:spLocks noGrp="1"/>
          </p:cNvSpPr>
          <p:nvPr>
            <p:ph idx="1"/>
          </p:nvPr>
        </p:nvSpPr>
        <p:spPr>
          <a:xfrm>
            <a:off x="3026980" y="941864"/>
            <a:ext cx="5839376" cy="5616624"/>
          </a:xfrm>
          <a:prstGeom prst="rect">
            <a:avLst/>
          </a:prstGeom>
          <a:solidFill>
            <a:schemeClr val="bg1"/>
          </a:solidFill>
        </p:spPr>
        <p:txBody>
          <a:bodyPr/>
          <a:lstStyle/>
          <a:p>
            <a:pPr marL="609600" indent="-609600" algn="ctr">
              <a:spcBef>
                <a:spcPts val="0"/>
              </a:spcBef>
              <a:buFont typeface="Arial" charset="0"/>
              <a:buNone/>
            </a:pPr>
            <a:endParaRPr lang="ru-RU" sz="1600" dirty="0" smtClean="0">
              <a:latin typeface="Times New Roman" pitchFamily="18" charset="0"/>
              <a:cs typeface="Times New Roman" pitchFamily="18" charset="0"/>
            </a:endParaRPr>
          </a:p>
          <a:p>
            <a:pPr marL="609600" indent="-609600" algn="ctr">
              <a:spcBef>
                <a:spcPts val="0"/>
              </a:spcBef>
              <a:buFont typeface="Arial" charset="0"/>
              <a:buNone/>
            </a:pPr>
            <a:r>
              <a:rPr lang="ru-RU" sz="1600" dirty="0" smtClean="0">
                <a:solidFill>
                  <a:srgbClr val="2C8394"/>
                </a:solidFill>
                <a:latin typeface="Trebuchet MS" pitchFamily="34" charset="0"/>
                <a:cs typeface="Times New Roman" pitchFamily="18" charset="0"/>
              </a:rPr>
              <a:t>Понятие «Государственная (муниципальная) помощь </a:t>
            </a:r>
          </a:p>
          <a:p>
            <a:pPr marL="609600" indent="-609600" algn="ctr">
              <a:spcBef>
                <a:spcPts val="0"/>
              </a:spcBef>
              <a:buFont typeface="Arial" charset="0"/>
              <a:buNone/>
            </a:pPr>
            <a:r>
              <a:rPr lang="ru-RU" sz="1600" dirty="0" smtClean="0">
                <a:solidFill>
                  <a:srgbClr val="2C8394"/>
                </a:solidFill>
                <a:latin typeface="Trebuchet MS" pitchFamily="34" charset="0"/>
                <a:cs typeface="Times New Roman" pitchFamily="18" charset="0"/>
              </a:rPr>
              <a:t>(с 2009 года «преференция») появилось в российском </a:t>
            </a:r>
          </a:p>
          <a:p>
            <a:pPr marL="609600" indent="-609600" algn="ctr">
              <a:spcBef>
                <a:spcPts val="0"/>
              </a:spcBef>
              <a:buFont typeface="Arial" charset="0"/>
              <a:buNone/>
            </a:pPr>
            <a:r>
              <a:rPr lang="ru-RU" sz="1600" dirty="0" smtClean="0">
                <a:solidFill>
                  <a:srgbClr val="2C8394"/>
                </a:solidFill>
                <a:latin typeface="Trebuchet MS" pitchFamily="34" charset="0"/>
                <a:cs typeface="Times New Roman" pitchFamily="18" charset="0"/>
              </a:rPr>
              <a:t>законодательстве в 2006 году, с вступлением в силу </a:t>
            </a:r>
          </a:p>
          <a:p>
            <a:pPr marL="609600" indent="-609600" algn="ctr">
              <a:spcBef>
                <a:spcPts val="0"/>
              </a:spcBef>
              <a:buFont typeface="Arial" charset="0"/>
              <a:buNone/>
            </a:pPr>
            <a:r>
              <a:rPr lang="ru-RU" sz="1600" dirty="0" smtClean="0">
                <a:solidFill>
                  <a:srgbClr val="2C8394"/>
                </a:solidFill>
                <a:latin typeface="Trebuchet MS" pitchFamily="34" charset="0"/>
                <a:cs typeface="Times New Roman" pitchFamily="18" charset="0"/>
              </a:rPr>
              <a:t>Федерального закона от 26.07.2006 № 135-ФЗ </a:t>
            </a:r>
          </a:p>
          <a:p>
            <a:pPr marL="609600" indent="-609600" algn="ctr">
              <a:spcBef>
                <a:spcPts val="0"/>
              </a:spcBef>
              <a:buFont typeface="Arial" charset="0"/>
              <a:buNone/>
            </a:pPr>
            <a:r>
              <a:rPr lang="ru-RU" sz="1600" dirty="0" smtClean="0">
                <a:solidFill>
                  <a:srgbClr val="2C8394"/>
                </a:solidFill>
                <a:latin typeface="Trebuchet MS" pitchFamily="34" charset="0"/>
                <a:cs typeface="Times New Roman" pitchFamily="18" charset="0"/>
              </a:rPr>
              <a:t>«О защите конкуренции»</a:t>
            </a:r>
          </a:p>
          <a:p>
            <a:pPr marL="609600" indent="-609600" algn="ctr">
              <a:spcBef>
                <a:spcPts val="0"/>
              </a:spcBef>
              <a:buFont typeface="Arial" charset="0"/>
              <a:buNone/>
            </a:pPr>
            <a:endParaRPr lang="ru-RU" sz="1600" dirty="0" smtClean="0">
              <a:latin typeface="Times New Roman" pitchFamily="18" charset="0"/>
              <a:cs typeface="Times New Roman" pitchFamily="18" charset="0"/>
            </a:endParaRPr>
          </a:p>
          <a:p>
            <a:pPr marL="609600" indent="-609600">
              <a:buNone/>
            </a:pPr>
            <a:r>
              <a:rPr lang="ru-RU" sz="1400" b="1" dirty="0" smtClean="0">
                <a:latin typeface="Times New Roman" pitchFamily="18" charset="0"/>
                <a:cs typeface="Times New Roman" pitchFamily="18" charset="0"/>
              </a:rPr>
              <a:t>            </a:t>
            </a:r>
            <a:r>
              <a:rPr lang="ru-RU" sz="1600" b="1" dirty="0" smtClean="0">
                <a:solidFill>
                  <a:srgbClr val="008000"/>
                </a:solidFill>
                <a:latin typeface="Times New Roman" pitchFamily="18" charset="0"/>
                <a:cs typeface="Times New Roman" pitchFamily="18" charset="0"/>
              </a:rPr>
              <a:t> «Государственные или муниципальные преференции </a:t>
            </a:r>
            <a:r>
              <a:rPr lang="ru-RU" sz="1600" dirty="0" smtClean="0">
                <a:solidFill>
                  <a:srgbClr val="008000"/>
                </a:solidFill>
                <a:latin typeface="Trebuchet MS" pitchFamily="34" charset="0"/>
                <a:cs typeface="Times New Roman" pitchFamily="18" charset="0"/>
              </a:rPr>
              <a:t>- </a:t>
            </a:r>
            <a:r>
              <a:rPr lang="ru-RU" sz="1600" dirty="0" smtClean="0">
                <a:solidFill>
                  <a:srgbClr val="2C8394"/>
                </a:solidFill>
                <a:latin typeface="Trebuchet MS" pitchFamily="34" charset="0"/>
                <a:cs typeface="Times New Roman" pitchFamily="18" charset="0"/>
              </a:rPr>
              <a:t>предоставление федеральными органами исполнительной власти, органами государственной власти субъектов РФ, органами местного самоуправления, иными осуществляющими функции указанных органов органами или организациями отдельным хозяйствующим субъектам преимущества, которое обеспечивает им более выгодные условия деятельности, путем передачи государственного или муниципального имущества, иных объектов гражданских прав либо путем предоставления имущественных льгот, государственных или муниципальных гарантий»</a:t>
            </a:r>
          </a:p>
          <a:p>
            <a:pPr marL="609600" indent="-609600"/>
            <a:endParaRPr lang="ru-RU" sz="1400" dirty="0" smtClean="0">
              <a:solidFill>
                <a:srgbClr val="2C8394"/>
              </a:solidFill>
              <a:latin typeface="Times New Roman" pitchFamily="18" charset="0"/>
              <a:cs typeface="Times New Roman" pitchFamily="18" charset="0"/>
            </a:endParaRPr>
          </a:p>
        </p:txBody>
      </p:sp>
      <p:pic>
        <p:nvPicPr>
          <p:cNvPr id="9220" name="Picture 4" descr="http://xn--68-6kcd9bf2ch7e.xn--p1ai/img/checkbox.png"/>
          <p:cNvPicPr>
            <a:picLocks noChangeAspect="1" noChangeArrowheads="1"/>
          </p:cNvPicPr>
          <p:nvPr/>
        </p:nvPicPr>
        <p:blipFill>
          <a:blip r:embed="rId2"/>
          <a:srcRect/>
          <a:stretch>
            <a:fillRect/>
          </a:stretch>
        </p:blipFill>
        <p:spPr bwMode="auto">
          <a:xfrm>
            <a:off x="168165" y="1756650"/>
            <a:ext cx="2766301" cy="3225253"/>
          </a:xfrm>
          <a:prstGeom prst="rect">
            <a:avLst/>
          </a:prstGeom>
          <a:noFill/>
        </p:spPr>
      </p:pic>
      <p:sp>
        <p:nvSpPr>
          <p:cNvPr id="5" name="Прямоугольник 4"/>
          <p:cNvSpPr/>
          <p:nvPr/>
        </p:nvSpPr>
        <p:spPr>
          <a:xfrm>
            <a:off x="420414" y="178676"/>
            <a:ext cx="8723586" cy="369332"/>
          </a:xfrm>
          <a:prstGeom prst="rect">
            <a:avLst/>
          </a:prstGeom>
        </p:spPr>
        <p:txBody>
          <a:bodyPr wrap="square">
            <a:spAutoFit/>
          </a:bodyPr>
          <a:lstStyle/>
          <a:p>
            <a:pPr algn="ctr"/>
            <a:r>
              <a:rPr lang="ru-RU" b="1" cap="all" dirty="0" smtClean="0">
                <a:solidFill>
                  <a:schemeClr val="accent2"/>
                </a:solidFill>
                <a:latin typeface="Trebuchet MS" pitchFamily="34" charset="0"/>
                <a:cs typeface="Times New Roman" pitchFamily="18" charset="0"/>
              </a:rPr>
              <a:t>Государственная И МУНИЦИПАЛЬНАЯ ПРЕФЕРЕНЦИЯ</a:t>
            </a:r>
            <a:endParaRPr lang="ru-RU" dirty="0">
              <a:latin typeface="Trebuchet MS" pitchFamily="34" charset="0"/>
            </a:endParaRPr>
          </a:p>
        </p:txBody>
      </p:sp>
    </p:spTree>
    <p:extLst>
      <p:ext uri="{BB962C8B-B14F-4D97-AF65-F5344CB8AC3E}">
        <p14:creationId xmlns:p14="http://schemas.microsoft.com/office/powerpoint/2010/main" val="241983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3</a:t>
            </a:fld>
            <a:endParaRPr lang="ru-RU">
              <a:solidFill>
                <a:srgbClr val="FFFFFF"/>
              </a:solidFill>
            </a:endParaRPr>
          </a:p>
        </p:txBody>
      </p:sp>
      <p:sp>
        <p:nvSpPr>
          <p:cNvPr id="2" name="Заголовок 1"/>
          <p:cNvSpPr>
            <a:spLocks noGrp="1"/>
          </p:cNvSpPr>
          <p:nvPr>
            <p:ph type="title" idx="4294967295"/>
          </p:nvPr>
        </p:nvSpPr>
        <p:spPr>
          <a:xfrm>
            <a:off x="0" y="190500"/>
            <a:ext cx="9144000" cy="346075"/>
          </a:xfrm>
        </p:spPr>
        <p:txBody>
          <a:bodyPr/>
          <a:lstStyle/>
          <a:p>
            <a:r>
              <a:rPr lang="ru-RU" sz="1800" b="1" cap="all" dirty="0" smtClean="0">
                <a:solidFill>
                  <a:schemeClr val="accent2"/>
                </a:solidFill>
                <a:latin typeface="Trebuchet MS" pitchFamily="34" charset="0"/>
                <a:cs typeface="Times New Roman" pitchFamily="18" charset="0"/>
              </a:rPr>
              <a:t>ПРИЗНАКИ ГОСУДАРТСВЕННОЙ ИЛИ МУНИЦИПАЛЬНОЙ ПРЕФЕРЕНЦИИ</a:t>
            </a:r>
            <a:endParaRPr lang="ru-RU" sz="1800" b="1" cap="all" dirty="0">
              <a:solidFill>
                <a:schemeClr val="accent2"/>
              </a:solidFill>
              <a:latin typeface="Trebuchet MS" pitchFamily="34" charset="0"/>
              <a:cs typeface="Times New Roman" pitchFamily="18" charset="0"/>
            </a:endParaRPr>
          </a:p>
        </p:txBody>
      </p:sp>
      <p:graphicFrame>
        <p:nvGraphicFramePr>
          <p:cNvPr id="5" name="Содержимое 4"/>
          <p:cNvGraphicFramePr>
            <a:graphicFrameLocks noGrp="1"/>
          </p:cNvGraphicFramePr>
          <p:nvPr>
            <p:ph idx="4294967295"/>
            <p:extLst>
              <p:ext uri="{D42A27DB-BD31-4B8C-83A1-F6EECF244321}">
                <p14:modId xmlns:p14="http://schemas.microsoft.com/office/powerpoint/2010/main" val="3073272009"/>
              </p:ext>
            </p:extLst>
          </p:nvPr>
        </p:nvGraphicFramePr>
        <p:xfrm>
          <a:off x="241738" y="882869"/>
          <a:ext cx="8734096" cy="561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Прямоугольник 41"/>
          <p:cNvSpPr/>
          <p:nvPr/>
        </p:nvSpPr>
        <p:spPr>
          <a:xfrm>
            <a:off x="0" y="178676"/>
            <a:ext cx="9144000" cy="338554"/>
          </a:xfrm>
          <a:prstGeom prst="rect">
            <a:avLst/>
          </a:prstGeom>
        </p:spPr>
        <p:txBody>
          <a:bodyPr wrap="square">
            <a:spAutoFit/>
          </a:bodyPr>
          <a:lstStyle/>
          <a:p>
            <a:pPr algn="ctr"/>
            <a:r>
              <a:rPr lang="ru-RU" sz="1600" b="1" cap="all" dirty="0" smtClean="0">
                <a:solidFill>
                  <a:srgbClr val="002F8E"/>
                </a:solidFill>
                <a:latin typeface="Trebuchet MS" pitchFamily="34" charset="0"/>
                <a:cs typeface="Times New Roman" pitchFamily="18" charset="0"/>
              </a:rPr>
              <a:t>ЦЕЛИ ПРЕДОСТАВЛЕНИЯ ГОСУДАРТСВЕННОЙ ИЛИ МУНИЦИПАЛЬНОЙ ПРЕФЕРЕНЦИИ</a:t>
            </a:r>
            <a:endParaRPr lang="ru-RU" sz="1600" dirty="0">
              <a:solidFill>
                <a:srgbClr val="002F8E"/>
              </a:solidFill>
              <a:latin typeface="Trebuchet MS" pitchFamily="34" charset="0"/>
            </a:endParaRPr>
          </a:p>
        </p:txBody>
      </p:sp>
      <p:sp>
        <p:nvSpPr>
          <p:cNvPr id="2052" name="AutoShape 4" descr="data:image/jpeg;base64,/9j/4AAQSkZJRgABAQAAAQABAAD/2wCEAAkGBxQSEhQTExIWFhQSGRcaGBgYFRgYHhoYHB0bFhYYGhcZHCggGB0mGxoZIzEiKCkrLi46HiA1ODQsNygtLi4BCgoKDg0OGxAQGjUjICY3MDIxLzQsNC0sLi80MC00LDQ0LzQvLCwsLDQuLy8sLS8sLCwvLCwsNDUsLDQsLSwsL//AABEIANwA5QMBIgACEQEDEQH/xAAcAAEAAgMBAQEAAAAAAAAAAAAABQYDBAcCAQj/xABCEAACAgEDAgUDAQUDCQgDAAABAgMRAAQSIQUxBhMiQVEyYXGBByNCUpEUYqEVM0NygpKywfA0U2N0g7Gz0SRzov/EABoBAQADAQEBAAAAAAAAAAAAAAADBAUCAQb/xAAxEQACAQMDAQUIAgIDAAAAAAAAAQIDESEEEjFBEyJRofAFMmFxgZHB0bHhFCNSYvH/2gAMAwEAAhEDEQA/AO44xjAGMYwBjGMAYxjAGMYwBjGMAYxkdJ1yBZ105epnNKux+TtMlBtu36AT39jnjaQJHGMZ6BjGMAYxjAGMYwBjGMAYxjAGMYwBjGMAYxjAGMYwBjGMAYxjAGMYwBjGeJZQoLMQqqLJJoAfJJ7YB7zk+tSckaPen9oG6NNT5uoKq+1gqmf+Fj9JABott5OWrW+P4BXkq03ckgMoCr9X8Ja6srYAYCwa5yq9Z1clNp1A/ssmpCecLMihjvNRAWWAJo/g9/Rmfq5xe22c+NiWmn1OqxKQoB5IAv8AOe8qOn8fafc4mBiCsoV6ZlYNZQ/SGFqNx4Kix6stcMquoZWDKwsEEEEfII75ejOMvdZG01ye8YxnR4MYxgDGMYAxjGAMYxgDGMYAxjGAMYxgDGMYAxniKVWsqwYAkGiDRBphx7gggjNDrnWY9Km+Q/gfP/VjtZ+2eNpK7CySWV3V+MYI32sshX/vAqlT9x6txH3C8+1isqup8fNO4iTTSOzmkiUK2/53HeCR+QFF+q++ZdT4V1M1Sap0iUsv7mI72ayOGcgBRW7cF3cWQwrKNTU1JZpLurlvglUEvfL10zq0OoG6GVJAO+08r9mXup+xAzH1zqo00YatzO21F9Q3NRatwU7fSrGyK4znej0yQdW0yQgRpGsrS+o0IQjAliTyN2279ypyX8XeItHqo1gRxN+8jPoTcTyF/cMRXmDehsexajed09V2lDtOOTyULSsWzw/1ddXCsqgqTw6G7R6BdCaFkE1Y4OVr9p7uY4YwpMLF2lIbaVCFGBU2Bu5ar/NWBmv4D8TaSHTRQO8cJ9e2wFG1X2J5jD0iXZ5d2bN3zzk5486as+kYsGYQkS+j6iq3vC/JKFqA79vfJZvfSdvA8WJZOVRB5DvvddKXpiw3qYYYpFJVQy3u49yf5qNimlQ6tH2AgNv3bDezyG1QXzvpCbiP3Vbr9f05W9QXeNnPrNj96OG86Sgkcu8UdgsWBwSDxkoqCwh1IE4ITb5cbAr5IYuEVb27v3e0ru2jbt98w6iT+zRYkaSQbWZyQv1ASFb3KgGnmijjO5Wc7QwN8mu9ULl+y7Xu0urhpvKjEMiFmLMxk8y3JJNFgqkgHvZoEnKTpG2Eup2sgvzZObkUbZIowBstlK9x35o50L9lXTlj0jT0wGrdpV3VYh+mG69io3/bf7ZoaOL338Dir7paOsdRXTxNI3NcKOfUx4RfSCRZoXXGa/h3rY1SMdhSSNikkZs7WHI9VAMCu1gR8/N5XPF/ibRzwS6dZI5SQtgKJFNNZVSQVMlK+0+xA5HGaXgjxDpdKksUhWAedJtLgB9ooXqGHZ9wkFt7Ktm8uuqu023xb1m/4IduLl91OtjjIDuAW+le7N3PpUctwCeB7HNKfrqIR5iOik/W2zaPu1Naj7kce9C8o/7QTIZlaORvLcWNjnaw2ptY0aYGmq7+lvnnY6X0/VanRo8cyyONyukvpIYMQadQfaiFoDkG+cqVdRWdRwpJY5vy18CRU0oqTfJ0XGc36b1TW6EbXRJI17xFijx/AVjY2967rxQIo5b/AA14kh1qsY7V46DxtQZSex47g0aOWqWohUwueq6nEoNZ6EzjPEsqqLZgBYFkgckhVHPuSQB+c95OcDGMYAxjGAMYxgDGMYAzV6lIVjNGixVQR3G4hdw+4Bv9M2icidVrlkg81bpGUsCKK0Ru3D29Jv8AFHsRkdaTjCTXNmerkx9KqOaSMCllAkQfdQsTqPgBRER823xkJ+0TQFwj/wAI2/4b7v709/gP8Zi6r1QhlZa3xtuUE964I/BUlSfbd85udZ66s/kwx7iupjMnpjLtSMAwKjhNrUDZuyAOavM0uo7fTOM+V9X8CVxcJJkB4JZdNqSzgVMqx7z/AAEElfwrE0fuE9uRfOom5I1+zsPyNiX/AEdv65UdO8TrqGkUxxafh2lAAI27nsewAI4PP2yx9O08raTTM3GoWJNwkPclV3q5F01gci6I9xYMelnVq6epRayvz0OqrW5SOY9Y0TTaLUdQvifUKlUeNOjGPZ9iZwlkf92hyOhVFj3E3vCgemwSHWU9lYOWVTxtawQNp7G16+ebSRT6ZtFNJpJvMO1UfdEHssUkiV0Iv1CyCDzeVvovh3qFAtC8TD6XCRFka1YOA8yUfSAeDx7Z1VjFQg/dSVrPB6nhmrrI1aIPYPpjH23BFWQh+eC3HFn1DOnfsslb/JkTSN6QZdpbioldlXv2Whx9q9s5d17o+rSx5bKpIBYRrY9IQvsjle2IAJAPNDtlvi68GhSCILHFEiLH57+SgVeB+7oybwADbKwuqrnOtNVUE5R73gkzyabSRXeqGKMszxyE2SXMyhWrgOUr00vvfHbtmxp/CGrnQapI3TeLDvqJ1l29g1Al+V5r6q9r4y4eEvDelmJ1DzjVvG9fSViR1pxSH62G5TZJAPKhTl8yxR0t1uqcvweDiU0sI/P/AFDwprQjshteQTHOGpWBVmCFVLWnNg2wrOq/tBjP+SphCQFCJ9I48oMpkoD+Hy93HxxmbxRoIUUymY6csa3bSyFm59SjtZ97AJq93GUdut6jShlRodVA+4NGj7gVPekNOrEXwoI5PBzmG+i3GfD4a5+q/R179mV3RoqxF7A9Mg9q37GEdtxwG45r6TmSZEaPcvGwMO3A3MZe5VQhXcPTtFAEBR2GLofSNVJwsLqnqC2qMygqUVj5kkduoJ5+54+N3rfh7qHqYQvITW5ikYLsLJcrHM9k3XYe/HOUO63tUlf5kj94lfBmkaTpsrv9EOoYRA/ybUDKL/8AFLi/vIffLr4Q05hm1EXZWWKQf6xLxsf91I/6ZCdCcrpYdNHDM8UaA7Uikucn1M7TTLHCNzEt9R79/iy6HpswXUTSECeZNqojEiNUDmNQxrc+52Jah3A7KCdCNGX+RGaWErP4kLndNEV4ym8z1D6UDKD/ADEkbj+AQAP9r2omt/srgd9dPMv+ZjjaNj7GRmjZQPYkKjE/AZP5smvF2p4gSNCyzWq7aFGvSKNd+RXe6FZq+BesyaPdotTAYkjiknjYptLL5gDgiyGYvIK9+QCORlXRSlVrSrTVv48CWTtT2ouvU6d1jIBUAs4PvuBRVPyCC/8AQZ76HOWipjbRs8ZJ7nYxVWP3ZQrH85WendWLOzNW5zuIvtfAH4AAF+9ZJdB6gqaaXUNe2SadlAFllViilQO9rHuH2N5LpNXKtqJ/8enrzIpw2pFkxnxWBAINg8g59zVIhjGMAYxjAGMYwDW6kpMMoXuUevzRrIfqLbQZFAIYUy/wyRm/Sf0Jo+1/BIyZ1OsVCA26yCQAjNwKB7D7jKx1HVKFMO4rYPlEqV4/lG9aLL8c2ADz6qyvac5RUZU3lP62+XgSU1d2ZReuSG/QxLRG1vgsp4KsPkjg+1gEWKOSfgjxSsMm2Q1BMe5/0bmhZ+FPAb2FA8Dccr/UGJenAWZQRYsK6/K/Y/ymyp+e5j4FDMQSEJ924Ab+8fYH+bsO54sijRqOnLfHHrj5eBecFKNmdY6V0hjqFSeFjHpwzqTtMckzPuEp5JLgUVsemye+0i06qbYjPV7QTXzXt+uVLwmw0scO+x56p5m42VmoKpY2bFbY+/GyMDi6l/EcsiqwDBInQr5lC4pOae2tSPpoMALHLcgZs0K1J0nKHCv9/XkZ8k75Kv4u1c30tISO+3au3tRG0g2OT3s/rkP0nxFqJWjgWRhIhJAGy5YwLKgygjcvf5q++31SvVm0EEQB0cRY0PM1BRnkbsCzhmeZia4J5yjdajdmjkjh8hiT5aRpNE7Mp7xw20isKPYL72CMyZU93NTe38Mfr6FiNrWtYm+tTa2JlM8gKyE8bFOw+ykxrXI5vt7e3MfqY4pAoaSUPJ9HluAp5olnbS2FHJIjLP8AbkHJDQdQllHlaoukgUs8c0W1zGO8iKwUuF7kGzweffPPStAZBJppaLq/JP0brKJLGbsANQIJ9auaYtS5DCLg+9FXR25Ytc6p4c0UcOmijiKFFUeqMUrN3dwLP1NZPJPPJOSWck6LrJHjeEs2nJJEkgmJdEFrKU2hbdefqZgtFqYqVzrQGb2nr9rFu1rFScdrNXqscbQyLKVEbKQxeqAPud3GccdYI2cQySHYefMalA7AqRpiaPw7hu/eryb8U6xrWKMNKbqNvObdtbhN25WNn7OtggmiQMi+q6HYItNFQZn4b+CydjzSG9xs3QDelUA3BrGZuqrqs9tupPTW3NzJ0OfWyszQyAJGRxsUFz7qDIvsOb7e34y9S8S6iN5dOzlpCwuyn7qMgFYz5QALG7J71t7bjt1ep9VkhqDTuxlcAxxQx3J5ZHDsqhmWxyAKIHv75EdK6dIrl5oWlII3RyCViGc0GkjtJHLE16tw7cDKlOk/easuFgkbTyX3wjqZuQshF87SF2WAABtA9IoD6a+e5N3rp+qEsSSAEbwDR7qfdT9wbH6ZSOiNoms/2CISLwWiCBkr7uVaEj4Bsd8lvCWtd28uIq+lhEgaY8mSZn3UjLSHaC4egVBKgGwwXU0LUW49pu+FuP15Fepl3tY1fHHS5XKrpoGZpbJYMqqsgI2uSWBU1ZJAJIHFkUa9438VLK+xGuGE9x/pH9yPlR7ex5PICnLL4vk/tMEwjJPlD93tbaWlvadrWKFEx96O9weO/KJ6VgAQ5Hbb2Lf3T7qP5vfuOKuvqK8G5Qp9Xn1/JNQhfL6EnptUwAQMRNqWqxyUFAFlH9xO3sWq6snOodHiVI04CpGgRF9o41AAUfPAFn3r4AA5b0xiHpAGncC2I9KL7E/YeyjlvtyReJtUJVXRKXYOK1EgRiEi7Om5BQlkFqAK2gljVKGoqUt0YRwm7v6fhdDqsupaPCm7+xaTd9XkQ7r+di3f65K5qaXqEbt5akhlUNtKsp22VBogcWCM28+mTTV0UhjGM9AxjGAMYxgGn1LTFlDJW9OVvgMP4kJ9gR7+xCnmqyg+IupkhqQtXDIaDCu60eNw+CR+ctvUB5bnzGfa5tW3vVn+AgHaCD245HyQcoXijUx7yxLI1AbyWZaHYMSSAB96+xz5/wBoyhOslte5fZos0EV3V6kSDglgPY8Op/2uf6/1zHp+ntqP8xbSLdoAbA49XwVsiwaIsd/qzDqiCbP6Mpsf1Hb9cl/C+lnMizwI1pYLEfu2U8MpfuB9gHINH2yHiOC3J2Vz3pdfKkJ08kTK0QIVWUqGU2QASKIB9P2G35y2eEPHCFPKnLEqP3bUSzAf6Nh38wex9/fnlqf4h1bM/Pt3U8Mp/mU+/wAV7/1BweG9aI9XAZAAC49XtyClgg1wW5BsCj8XnenqypXnFc9COcFKOTtOj6dp0PmxQxKWF70RASDze4DnK14f6jpo9dLC8m7Vzs+wmMqPKW2SFGI9huc/zEse1AbSdSOnBQrvi59INMoPcLfBX4U1XsaoCn9e6UrH+2aKRjqdO3mW5Jeu20qfbuvHBB7k2c2dPqqWoScXnw6opShKJ1TU6dZFKuLB/wAD7EHuCPYjkZy6TSGDWapJUPlLGzqBXqiEKxuVA4KMqtatXI4+kXffCfiFNdp1mUbWHpkS7KSD6lP/ALg+4I7dsp/7QurRO7RQkSTNp2X0HcfW4jK+n32u9DvbL85zrYJ079Vb+T2nzYgumeYmk8yNB5kbRutqDbbwjoyn2N7lI9XpcWKN2vS+Ja6TvsGRF8r3r6dyt9VkeVTd74Iu8rU+g1Hk6cJHOrq5dgsUooFobVhtpgHUtXYhBmyurcSMv+T9RsaNCF8qTaNQJ2J52/5vawa/5RVXxlGg6tNPbHm/9Es7M0erySto9zqA8jSOwVQLfeVRABXC0HYnm2QWfbNroWm1enTTpxKgIDUdqPC0Su63XlxxspCL3PflzWJNDqPInDJMztIHAaOQ2LnAVeKX1srkCgA5yR8BdQiTVRLLUcqaTZbnb2dI9p3fxbIU472r5zQpf7UmsX/Ak+6dH6V02PTxiOMcclmPLOx5Z3buzE8k5XPFXVIHmGkDldSNh3CNmCxsw3qSvNlASK7EIT2yZ8Udej0WnaeTnsqIO7yH6UH5/wAACfbOZaHRetdTqpmTWatjIGS98cS0DtXlfdUXdajvztJzaltUe9wV1fodW1fT9PNTyRRSULDOiPQ72CQeMpfi7xvGsfk6csLFOwUqVHbykHfee1jt7c8rKaXV7444EUpBGqoAzbnZVAUB2s8ccizfuasHmniLWiTVTGMCg59Xtx6bJJ964HANj5s5db2gpt06X1f6/f2J6VLPeNzW6yWWFdPFEzNJt3KoJCqtGiwFC2AH3AbIvUaBtPxNaytVIQbI55Ndl4NAWTR7fVkl4c1bK/Hv2UcsT/Ox9viuw/oB48T6SZZGnnRt0hHrr92BQCor3ZFAcHYSQTzZzNhh7S1ezsaml1AjHJKg+y8ux/2ef0H9a4y3dF60IowzqUHAWNaLG+FQKvBcnjaL/OUjSkDkfqzGh/U9/wBMtXhh4S6vzIy3UnqCi+DsINc/az8nOKsY8yvbr6/YmsHQPDXTXQPPOB/aNQQWA5EaLflQg+4UEkn3ZnPvk3lS0+paadYtMzhYmVp5QzFVA58gBiVaRuzcHat9iVy259JppqdKLirLojOkrMYxjJzwYxjAGMYwCM1es374xErKCVcSHg8X9NGxR96v7jObeItLsf0OqqbtGJb/AHWJ3D9d32rOmdV0iMN5cxsOA4q6vhSCCHBJ4BB78UecoXWujztdhHT+c3Hf28p7I/U5ie0VWUrya2fS/nn7Fig0mUSaIA2FAPuVoj/7/wAMn/DniGRFOnjgd1YMSEL2vyy7+wPvbgWb4JNxOq6cUPEQU/KlB/7Nkh4c63PG7RJEZvOpSm5Q1i6Ie+KBJ5497HJynK0ovr6+ZbmsGj1VzuIdywvtIoBH4YAA1/0ffLb4PTQamAQvFA8y3uDIhdwCacE2xoEC7sfqLqvX4BE53Eqx9mmJ/oGY/wCAy1+Eut6TyY4HhCykUaj83zWFW9opIv4YCuQOADnM7ulePkR1OCV18W1dtkgcAk2a9gSeT+TyfezzkT4bgaTWttHEUTljz9TlfLT7g7WJ+KH8wyZ6mBXAoVwKr/D2yuywOfLqRYwHWW0BEjAhSVLbkAVozVh7APb2zv2VDdWu+hxUdqdjW6x0aSOaZNMzqNWArx9geb9W275JHHeyPes2dJptkkk0kivM/psMlRxjsgI4ZzXqYAAdl9yZPzncBAGoCqDoSRXJZiOeO5ofe++V7rHiYRgrp33ye8lqyJ/+ulAkb+99I4rceR9FUnGC3SM+rWjSjukzck1sMDusupCuSCUYMSvAAB8uIhTQBIu+eaz4eu6YD/tK12vZN371/mO+U7pfR5NUzhCPSNzs7fJ7k8liTf55yS1HTZDplgEsW1JXJ/Hl+YD9F0TS9ybYDt2o/wCc74RWoVq1ZOUYY6fEn06nDqD5UOqUyMOKDg8d9u9FBavaz+Dn3qGiJlTUROFlQbWJZTvj5te1KwvhqI9j8jnXV+ly6V038FgHRlPcXwQRyCCPyP6ZbfDvjZXAj1LFX9pPSFb/AFrBCt9+x+3vYpahVMPB3S1D3bZqzJDonSHklgTUO7ppd3lpYI5/lv8AFUe3biiMlesdNeORJpKDzqocX9DAsyxi+6hTQI4JVzxdZnZCyMEd13ggkPHYsUCOOGqqPtkZOJY2kMmx1d/Mu9zrwVAG5i20Lxd+1VnushvoyRepStNMsGhi3rtsgNwaJBr3AYcrfyOR7UeciPGKaDTQGBIoEmatoVEDILBZyRTLYFXdn70amumAEcix7ir/AMPfIjxf1rSeTJCsQaUcC4/L8pj2e2UE18KDfANA3ny2nv2nw8i1L3ipdJc7gEcgX2jUEn8sQQL/AE/Pvm94l6/JJtgkheNYqYKxeySCA77Pq4sCmI7n1Gq1PDun81xt3Mw9lnI/qFcV+ozY8SdcnlkEbxmEwgoE3Lu5qyXsE2Ap447Hng5bst/yJGrtEPBCCbKgn2LEAf8A3/hln6L00zPTzDy/eOMlCb9mlVt1f6uw8d/bILR9NLkXECflih/9yct/S+k6lCNixIlf5z1SUfb9zGAzf7wzxybklBq/xt+cCo0lkuel1semWGHykiRmWKJYuRuNkAIFBHAJNXQDE0ATk5kN0TpEanzzIZ5iCvmtXpW/UkaL6YhYFgDcdo3FiBkzn0dBVFBdo7szna+BjGMlPBjGMAYxjANTqGjMgBVtrpe0kbhyKIK2LH4IP35N0rxVp9VRDRxuO4WOU7iPnayqF/JavvnQMgNdpZ18yo1lDkm1cK/J4Uq/poChe8fgZn6/Tqcd8YbpLjNiSnKzOP63QkWWj2/l/wDmCc8aHqmoiIMUzLs7XKWX7gK52n8ZN9V6QSzu+nEYUm3ldG596Ks449+QPb2NVyWH7ege5GwH8IeSPzwfb5zKi+kvX8l9NSWCyeI11SgecimVgC3lxlQL+WZyCR2NX+KzN4I61p9Msvmh/Mcg+Zt3ApQAUVyPVftXI5vgQ3TJhLNF/apSunRh6WZttKCRak0qggWTyfe+a2uqaNJJJWifeiglnohVVa4Ue97vq9+efTQjcFbY+px/1ZcZtWJo1lUELIAy3V7TyDwT3HOaA0oZoiQSFWIe9f5tUJq6urFkGryo6nqWoEKwWFRQFAC0aP0Ix+AODVGqu/e1aKbzoo5ApG4OD6QaKu8fe/7t/wBMv+yqeyciGurRRS+udYmkd4mbbGrMPLQbV4Neod37fxE17VkZuzZ8Rrt1eoHzLIw/DMXX/AjI/fnlW7m7nx+o3SqPc7k34dgnZ6iV9jnYzhCVB7jc3AFX7kd8mNfo2iG1owVLWSkm5q5IUttCkByTdAngffMXgZ5Y5JVYFI9m4q6lQzAhQASL3Ux4H/LN3xC1s1EUKvY13dmgSOe2Q9T6T2UnGgk//Cide1Mkj2+/alom5dvpBPNWRZ5Pc+3xkO+TfX4G8ygrlUHJqxdmzuA57DIJjlqHBn6uNq8iV6F1ueF0VHO0sBtbkUTzXuv6VnU+o6YCLft9bhFLbK78d7ocn2AvOQ9GjLTxAfzqf6G/+Wdc8TyeTCh2HiSPjaFuiB3v/rnLsG+ykWtG21klYdWIY2lYErGNzVV0O55I7Dn9MrvjjrOn1KxeUH8xDzJt2gIQfSbFt6q9qFNzfBhoOo6gwtBe5Cu0jbZ4+tAfgjijZomvtudJ0kcckbSybFYKVfkqytdbvg+k+r8c+qs+dhSVNuTyzYtm7Njw/wD2sqxhjXzUBZd8ZYED2VlcLuPtdfiucgtb1OeUkyzFt/JqUqvwBtQ7Bx7ZsdSlEU0v9mlLad2akVm203JpQaZeeCOR2FcXoQw9uPQexA3qPyo5A+44Hv8AOTxildnSzk29DoSaKx7v9V/+ZIGXzw1HrKAjhjXsSssxUgH32oj7v0NGu+VvpfStjJIunDhyKeJ0Xk0FBLMg9XYckHt3IBv8Wl1TmPbCkAQgl5HDuACNyrHF6SGWwSZBVg0c7oUXWmt0d0fG9reZDWnbCJTo3THiMjyy+ZLLt3UuxFCghQkdmu/LEljxZoKBJ4xn0KSSsimMYxnoGMYwBjGMAZg1qMY3CGmKkDkjn/WAJH5o18HM+MApvXNPqDHSaVF27VXfMAvcBQuxWPBr2H6ZTOt9HdSAKLe7EcL87U+fizxzyex6x1TTO6r5ZUMjX6wSD6WUj0kH+L/DK51bww0scrambzAqORFEhiQ8Wu87meTkdgyqboqcxavs6SqLsVaPW/j6/ssU61lk5XqNHtTdRK2No7mRj2/T3v7X2GZ+m9Tl0gkKbPWqqxZd3qu1Ci6BtvcH6hxzl86poxqWC6SMu3/eMjLDGD3bzCB5nH8MdnsDtB3CM6h4bSCEEs0myR1F/VJIXZVAUd2J4Cjjt8cU7TUE5x5drePr1wWO1jLBBdDmjEGp822nDeYt162KAHn22gD9DQvtlg0AiWJQjo4VVZjW7aHUMFPwbDEj75C6/oDxwxyyAIuzzJTfCmg5W/cAk8/3c9eGunyRs3mxUk0Y3Iw7SKzbw4HsA5HvlrQySrX+nr7Edazjhle8bqBqQ4+maONhwQKA8sUD24QH9cg4pOR+Rl0/aTo/3cco/gJU9+zVyd3sCoH+1nP9+Wq8LTZ81qaVqrf1L2CJncRqJKBJKNGaAckNQbgEmNST7X88yUTCIksrIQQTu4q9rUQPsrgfk/c5A/s2b95qf/Ln/wCSPLB4l7z/APpf8EmUZYltPodNVdeG54PXWPEEKQTRGdd7RTIUYyDkgKlKbo+lhz89++clJyZ8XH/8qT8n/ibIXLNKCjHBl62punt8CweBtL5msj+EtjwTwO4od+LzoXU5Yp2jWQiIeXNJ6l2E7bWgD3JALD5AyA/ZXoP87OR8Kv1D8kFR+R/TNjr0EmplmkQbkhuMCzzKAhQAt8l/04y1V7unfx/JZ0cLJfc+9Y1EZ0+m8v06hmEjV/AyqVHPuG5H4BBHtml1LqUur8tn2AqpRSq7RuViWDC6ux2FfSeOMkk6A4inkIpYo2cFuArIGdg3xTDn8ke2TbeHVGnlZrRgVtQRuWQFQB8An0/ZgQeQ3OLFrCiutvk368jTcox5KZp9HuTdRC87vYxsO/6X79v0IywdD6NIxINBvZgOG+Cyex+aPPHPsLdpekppmImXg/xhCUYdrYi9nFcN+AWq8z+G+hFdLp3hk2ExJYkQupoAbgNyspIr3ofy5L/jaipuSjZrx6/J+rnEq6MfSIJfJKtpVcNuR1WUEXyrqwdV4Jv5sEH3yzdHjkWGNZiDIqgMdxa64FsQNxqrNCzeYei6GSLzjIyEyuHpAQBSJH/ETf0X+uSWbGl00aMcKzfOepUlJyeRjGMtHIxjGAMYxgDGMYAxjGAMYxgDNJOkwibz/LHm80xs7b+rYCaS/fbV+95u4wCIm8PRvIHdndFYOsJI8tXBLb9oALncdwDlgpAKgUMqH7RpzGUeN6RXJddp9TgA7Fa+3BLAKeQTYN5m8feMJYZPI052sv1vQJsgHaoPHYj9SBxROQ+gm1Gq0T+Y0e6GRvUSwfkCRrr7PQPHa645zNXXjBWgsp59eJPCm8OXBl1Qj1umkRWuxR4kJDUGHBFXyD9jnHJkKMVYUykgj7jg50boHVGgeQM0kqgM8gVGFSMybQX58ylvni7Ao0KiPH3R7P8Aa4lIRyQ4Io2CRvogGjXuO1fByxJqrBSXJR1lDr4D9mJ/e6r/AMuf/kjyyeJe8/8A6X/BJmD9nXQxBE2oldAZ1rYTyEu+e4O70mvxn3xLOjEkOvPfnvXb2+5zKnmo7FzQxcaaTKL4v/7XJ+T/AMTZExRliFHJJoZL9ch3fvA4JA555Pvdn9cm/AXRe+rkUlY/oUXbN8hQCT+g/wADeXqEd1kUNTQk9Q0+GXPQwjQ6H7ohY15l7q9wBXHvn39n+m8xVSSSoRMJiCpJeawyIzk+hQyowG31EJz3DQ3i3qplZIUaRCpRmUmwQbsFh9Jr8+4yT6gZ9NoEWMxKJXQWCxcAXIoHb+Sr57nj3Hmo1KVSMVlev45Rowpdw6J1HoMc12zqrkGRFI2yAG9rgg0D2O3aWHBJGZ9d0iGZleSJWZCrKextG3pdfUA3IBsXzlJ8DeNJZJFg1J3bzSSUFIb2VgOKNEA9weObsdEy9SlCS3R9MinFxdmMYxkpyMYxgDGMYAxjGAMYxgDGMYAxjGAMYxgDGMx6iBXUowtW4I/67fnAOd+IOlbp/MAu5Hq+xIbct/b0V+oyudQVo9UkqxC+H8tgCNtkBGAJBIF880SSPbOg9c6WkQSV31MoV02RqhcKQbJKQR7n9AYevcAa96OR0/TT69bqR5Ea7ECSMnpiBNyuQaRiz3W40qi/USBjVNPVUm7eL8+CzGrHhkV0zwzJrlj1c8qQQuRII405KA7gxckKu4gNRVuK97zbWUPv08x3Gj3KqHT2PIsH5F2Mz63qAh00cQYBUHxVRrZjVr7bV239wcwJ02OPRyavVBhNNRgAtZEAsxBb+lmJLNxwKDD0Zp0qcKUMKyIG3JnMfFnhBtOxeIB4ifYglfsa/wCv+VWrOx9M8TBgI9SSCw+q12t8WCp2k1dHv37EEv8AIGj/ALQJPJPKl925fLFECy9bbJPa74PtnDpRn3oMqVdL3sYKN4S8ItqGDy+iIH3IBb7C/wDr/n019wXyNNwVWyQVKxJ/MSB3+Bdnv98j9Z4hHqi0xtkU82u0AVYUbfWwBLbR7A98svgPQRDTmRSX1Mlf2hnILM3PpHxH3KD9Tbbskg4RexPJPCjsjgqfSegPF58sLo7w25hlj5ZeWsSWRYN8bR+RuBEbpWd9U0xjHNsY14Xbagoqk0CRXPFkAnLZ1iAwSb0PpYFTx/A3DLXua7fcLd1mXo/TRM8uqhIeND5UaKR61pXkezQD7qABIFKb+v00dTp+/wD648p3LMKmO8Q3T+kEXLVVqIGPwoEyOxv4AJ/3TnVsqfRemCVJVEmohIlk3fu9m9WO9aE8Z4CtttK7HnjLH07QpBGsUYIRe1sWPJsksxJJJJNk5Y0dKdOL3dcnFSe5mzjGMtkYxjGAMYxgDGMYAxjGAMYxgDGMYAxjGAMYxgDI/r+pWOBy1Ww2oCL3O3CKB7ndWSGRXVIQ77H7GM7ea9/WQR2I/d0fb2yOtU7ODm+h6lcpydDkI/tGqKxIpBWN2TdIQbFk2i9rCG93AO3IbxZ12GXkPMeOQV9X3UsxO1felAye8WE7hbFmIq2rgfHpAC/pV0ebrITpHTIvKbVzKsrl2j08bgFF8s08zp2Yh7qxQpaosTmU9QtVK6xFZ+njb+CxGOxX6nPdVq2c7gCqDm+4r6rBPDmgTx8exoGVXROdP9Rux6NxIDFCRfPawRXxkzLpDLJva2pS9mj/ABKq3f8AEXIkHH+hz62lG8d93H6g7jyPeivH5Pznkqm1Lbi/r9kq7zyVjpcksch/dmRKFqPqWubA9xto2OwB9lsXjw14g0ychpwAPp22R9o3Rt9H4JIP2yL1OhrZKoIZP3bFbB/d7XiYEcgqkkYB+UY2MsEkMeq0zzFVTV6faZGUBRNGxrewAoki747rX0kDEkpN7XZ2uviv3b1yeN4yT2l0r6uKSVSKYjZEZA7KAOd7AkLIf5LIFDmycmPBxI0+xxtkiZ0YcWACfLuvhNo/TKr4UJ3imKsBwR3r3HN7hyO4PcdyLyzaVgmqiRSSzxTM/wB1DIQ7ECr3u1Dj6nocGrOl10aklStn7+ZWnDaWDGMZokYxjGAMYxgDGMYAxjGAMYxgDGMYAxjGAMYxgDGMYAyN6sAzRofYmS/e02gAHuL38/IsHgnJLNDrAqMyUSYbalUsSoHrUKotjtugO5C5DqIylSko82Z6uSkeLWImFLZZUUCwLLOqjk8cbryEfR6iKObepjUcbWKkhmKqdu0kKObJ96H3OSHXtHIIYzMWWWUeYN57M4t4bB428igeBVdsi9V1/UaiOaExiV2S22A71IAVXO3ityg3tW+e3tgxp9mtkveVl8LerFyN2scEzHoR+9oURKiD7pFFuH/96h/6ZGSQf/mKv/hA/wCMgyf0esVg2/0tvLOhFGO40Egce1PEaPYh1IvPDaK9aj0dp07ex9nX273Tds7rPj5L+zyEuTDpNDvMyHsP7MwHyWaaFv8ABk/pkE+hm8mORQWTd5RC1uLed5SqeRuUuIuPYizwLFiPUkjllIBfdHp/LCgkyOryyFEH8RtYgfjcSeAcrbdYnhgi0rRiIhhIC4IaSSOYTMyFqUr5gF0G4I+RnlSL7j+V/ld38hFtt2J/wsrifa6GN1UhlJUkUSACUJW/wctnSIlj1MwAG6dEkLGy3pJTbuPZBwVXsCz/ADlF6EjyuIUkJ1ErrJKyMfQqnzNzHvtZl2cj1b24rdV58NRM7TamRWRpG8tEYFSsULOosH3ZzI9juGQc1eWNDRl23aR93K9ffyIqr6PknsYxm0QDGMYAxjGAMYxgDGMYAxjGAMYxgDGMYAxjGAMYxgDGMYBj1GnSRSrorqe6sAwP5B4Oao6RCE2JGsYBseWBHR+Rtr/6PY2Dm9jPGk1ZghD4dDcyaieQqbTcyqFb2OyJEV6PI3hs1NZqJE9A0zyTnhQoIjP94z1tjT3IPq4NK3F2bGVqmjpVLXVreGDpSaIHReHmSOjqZVmclpJIytFmNnbFIroqjsOLoCyTzm1o+gwoH3AzPLXmPLTlwt7QRW1VFmlUBQSTVk3KYywoxXCOTX0eijhG2KNI170iBRf4UZsYxnQGMYwBjGMAYxjAGMYwBjGMAYxj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4" name="AutoShape 6" descr="data:image/jpeg;base64,/9j/4AAQSkZJRgABAQAAAQABAAD/2wCEAAkGBxQSEhQTExIWFhQSGRcaGBgYFRgYHhoYHB0bFhYYGhcZHCggGB0mGxoZIzEiKCkrLi46HiA1ODQsNygtLi4BCgoKDg0OGxAQGjUjICY3MDIxLzQsNC0sLi80MC00LDQ0LzQvLCwsLDQuLy8sLS8sLCwvLCwsNDUsLDQsLSwsL//AABEIANwA5QMBIgACEQEDEQH/xAAcAAEAAgMBAQEAAAAAAAAAAAAABQYDBAcCAQj/xABCEAACAgEDAgUDAQUDCQgDAAABAgMRAAQSIQUxBhMiQVEyYXGBByNCUpEUYqEVM0NygpKywfA0U2N0g7Gz0SRzov/EABoBAQADAQEBAAAAAAAAAAAAAAADBAUCAQb/xAAxEQACAQMDAQUIAgIDAAAAAAAAAQIDESEEEjFBEyJRofAFMmFxgZHB0bHhFCNSYvH/2gAMAwEAAhEDEQA/AO44xjAGMYwBjGMAYxjAGMYwBjGMAYxkdJ1yBZ105epnNKux+TtMlBtu36AT39jnjaQJHGMZ6BjGMAYxjAGMYwBjGMAYxjAGMYwBjGMAYxjAGMYwBjGMAYxjAGMYwBjGeJZQoLMQqqLJJoAfJJ7YB7zk+tSckaPen9oG6NNT5uoKq+1gqmf+Fj9JABott5OWrW+P4BXkq03ckgMoCr9X8Ja6srYAYCwa5yq9Z1clNp1A/ssmpCecLMihjvNRAWWAJo/g9/Rmfq5xe22c+NiWmn1OqxKQoB5IAv8AOe8qOn8fafc4mBiCsoV6ZlYNZQ/SGFqNx4Kix6stcMquoZWDKwsEEEEfII75ejOMvdZG01ye8YxnR4MYxgDGMYAxjGAMYxgDGMYAxjGAMYxgDGMYAxniKVWsqwYAkGiDRBphx7gggjNDrnWY9Km+Q/gfP/VjtZ+2eNpK7CySWV3V+MYI32sshX/vAqlT9x6txH3C8+1isqup8fNO4iTTSOzmkiUK2/53HeCR+QFF+q++ZdT4V1M1Sap0iUsv7mI72ayOGcgBRW7cF3cWQwrKNTU1JZpLurlvglUEvfL10zq0OoG6GVJAO+08r9mXup+xAzH1zqo00YatzO21F9Q3NRatwU7fSrGyK4znej0yQdW0yQgRpGsrS+o0IQjAliTyN2279ypyX8XeItHqo1gRxN+8jPoTcTyF/cMRXmDehsexajed09V2lDtOOTyULSsWzw/1ddXCsqgqTw6G7R6BdCaFkE1Y4OVr9p7uY4YwpMLF2lIbaVCFGBU2Bu5ar/NWBmv4D8TaSHTRQO8cJ9e2wFG1X2J5jD0iXZ5d2bN3zzk5486as+kYsGYQkS+j6iq3vC/JKFqA79vfJZvfSdvA8WJZOVRB5DvvddKXpiw3qYYYpFJVQy3u49yf5qNimlQ6tH2AgNv3bDezyG1QXzvpCbiP3Vbr9f05W9QXeNnPrNj96OG86Sgkcu8UdgsWBwSDxkoqCwh1IE4ITb5cbAr5IYuEVb27v3e0ru2jbt98w6iT+zRYkaSQbWZyQv1ASFb3KgGnmijjO5Wc7QwN8mu9ULl+y7Xu0urhpvKjEMiFmLMxk8y3JJNFgqkgHvZoEnKTpG2Eup2sgvzZObkUbZIowBstlK9x35o50L9lXTlj0jT0wGrdpV3VYh+mG69io3/bf7ZoaOL338Dir7paOsdRXTxNI3NcKOfUx4RfSCRZoXXGa/h3rY1SMdhSSNikkZs7WHI9VAMCu1gR8/N5XPF/ibRzwS6dZI5SQtgKJFNNZVSQVMlK+0+xA5HGaXgjxDpdKksUhWAedJtLgB9ooXqGHZ9wkFt7Ktm8uuqu023xb1m/4IduLl91OtjjIDuAW+le7N3PpUctwCeB7HNKfrqIR5iOik/W2zaPu1Naj7kce9C8o/7QTIZlaORvLcWNjnaw2ptY0aYGmq7+lvnnY6X0/VanRo8cyyONyukvpIYMQadQfaiFoDkG+cqVdRWdRwpJY5vy18CRU0oqTfJ0XGc36b1TW6EbXRJI17xFijx/AVjY2967rxQIo5b/AA14kh1qsY7V46DxtQZSex47g0aOWqWohUwueq6nEoNZ6EzjPEsqqLZgBYFkgckhVHPuSQB+c95OcDGMYAxjGAMYxgDGMYAzV6lIVjNGixVQR3G4hdw+4Bv9M2icidVrlkg81bpGUsCKK0Ru3D29Jv8AFHsRkdaTjCTXNmerkx9KqOaSMCllAkQfdQsTqPgBRER823xkJ+0TQFwj/wAI2/4b7v709/gP8Zi6r1QhlZa3xtuUE964I/BUlSfbd85udZ66s/kwx7iupjMnpjLtSMAwKjhNrUDZuyAOavM0uo7fTOM+V9X8CVxcJJkB4JZdNqSzgVMqx7z/AAEElfwrE0fuE9uRfOom5I1+zsPyNiX/AEdv65UdO8TrqGkUxxafh2lAAI27nsewAI4PP2yx9O08raTTM3GoWJNwkPclV3q5F01gci6I9xYMelnVq6epRayvz0OqrW5SOY9Y0TTaLUdQvifUKlUeNOjGPZ9iZwlkf92hyOhVFj3E3vCgemwSHWU9lYOWVTxtawQNp7G16+ebSRT6ZtFNJpJvMO1UfdEHssUkiV0Iv1CyCDzeVvovh3qFAtC8TD6XCRFka1YOA8yUfSAeDx7Z1VjFQg/dSVrPB6nhmrrI1aIPYPpjH23BFWQh+eC3HFn1DOnfsslb/JkTSN6QZdpbioldlXv2Whx9q9s5d17o+rSx5bKpIBYRrY9IQvsjle2IAJAPNDtlvi68GhSCILHFEiLH57+SgVeB+7oybwADbKwuqrnOtNVUE5R73gkzyabSRXeqGKMszxyE2SXMyhWrgOUr00vvfHbtmxp/CGrnQapI3TeLDvqJ1l29g1Al+V5r6q9r4y4eEvDelmJ1DzjVvG9fSViR1pxSH62G5TZJAPKhTl8yxR0t1uqcvweDiU0sI/P/AFDwprQjshteQTHOGpWBVmCFVLWnNg2wrOq/tBjP+SphCQFCJ9I48oMpkoD+Hy93HxxmbxRoIUUymY6csa3bSyFm59SjtZ97AJq93GUdut6jShlRodVA+4NGj7gVPekNOrEXwoI5PBzmG+i3GfD4a5+q/R179mV3RoqxF7A9Mg9q37GEdtxwG45r6TmSZEaPcvGwMO3A3MZe5VQhXcPTtFAEBR2GLofSNVJwsLqnqC2qMygqUVj5kkduoJ5+54+N3rfh7qHqYQvITW5ikYLsLJcrHM9k3XYe/HOUO63tUlf5kj94lfBmkaTpsrv9EOoYRA/ybUDKL/8AFLi/vIffLr4Q05hm1EXZWWKQf6xLxsf91I/6ZCdCcrpYdNHDM8UaA7Uikucn1M7TTLHCNzEt9R79/iy6HpswXUTSECeZNqojEiNUDmNQxrc+52Jah3A7KCdCNGX+RGaWErP4kLndNEV4ym8z1D6UDKD/ADEkbj+AQAP9r2omt/srgd9dPMv+ZjjaNj7GRmjZQPYkKjE/AZP5smvF2p4gSNCyzWq7aFGvSKNd+RXe6FZq+BesyaPdotTAYkjiknjYptLL5gDgiyGYvIK9+QCORlXRSlVrSrTVv48CWTtT2ouvU6d1jIBUAs4PvuBRVPyCC/8AQZ76HOWipjbRs8ZJ7nYxVWP3ZQrH85WendWLOzNW5zuIvtfAH4AAF+9ZJdB6gqaaXUNe2SadlAFllViilQO9rHuH2N5LpNXKtqJ/8enrzIpw2pFkxnxWBAINg8g59zVIhjGMAYxjAGMYwDW6kpMMoXuUevzRrIfqLbQZFAIYUy/wyRm/Sf0Jo+1/BIyZ1OsVCA26yCQAjNwKB7D7jKx1HVKFMO4rYPlEqV4/lG9aLL8c2ADz6qyvac5RUZU3lP62+XgSU1d2ZReuSG/QxLRG1vgsp4KsPkjg+1gEWKOSfgjxSsMm2Q1BMe5/0bmhZ+FPAb2FA8Dccr/UGJenAWZQRYsK6/K/Y/ymyp+e5j4FDMQSEJ924Ab+8fYH+bsO54sijRqOnLfHHrj5eBecFKNmdY6V0hjqFSeFjHpwzqTtMckzPuEp5JLgUVsemye+0i06qbYjPV7QTXzXt+uVLwmw0scO+x56p5m42VmoKpY2bFbY+/GyMDi6l/EcsiqwDBInQr5lC4pOae2tSPpoMALHLcgZs0K1J0nKHCv9/XkZ8k75Kv4u1c30tISO+3au3tRG0g2OT3s/rkP0nxFqJWjgWRhIhJAGy5YwLKgygjcvf5q++31SvVm0EEQB0cRY0PM1BRnkbsCzhmeZia4J5yjdajdmjkjh8hiT5aRpNE7Mp7xw20isKPYL72CMyZU93NTe38Mfr6FiNrWtYm+tTa2JlM8gKyE8bFOw+ykxrXI5vt7e3MfqY4pAoaSUPJ9HluAp5olnbS2FHJIjLP8AbkHJDQdQllHlaoukgUs8c0W1zGO8iKwUuF7kGzweffPPStAZBJppaLq/JP0brKJLGbsANQIJ9auaYtS5DCLg+9FXR25Ytc6p4c0UcOmijiKFFUeqMUrN3dwLP1NZPJPPJOSWck6LrJHjeEs2nJJEkgmJdEFrKU2hbdefqZgtFqYqVzrQGb2nr9rFu1rFScdrNXqscbQyLKVEbKQxeqAPud3GccdYI2cQySHYefMalA7AqRpiaPw7hu/eryb8U6xrWKMNKbqNvObdtbhN25WNn7OtggmiQMi+q6HYItNFQZn4b+CydjzSG9xs3QDelUA3BrGZuqrqs9tupPTW3NzJ0OfWyszQyAJGRxsUFz7qDIvsOb7e34y9S8S6iN5dOzlpCwuyn7qMgFYz5QALG7J71t7bjt1ep9VkhqDTuxlcAxxQx3J5ZHDsqhmWxyAKIHv75EdK6dIrl5oWlII3RyCViGc0GkjtJHLE16tw7cDKlOk/easuFgkbTyX3wjqZuQshF87SF2WAABtA9IoD6a+e5N3rp+qEsSSAEbwDR7qfdT9wbH6ZSOiNoms/2CISLwWiCBkr7uVaEj4Bsd8lvCWtd28uIq+lhEgaY8mSZn3UjLSHaC4egVBKgGwwXU0LUW49pu+FuP15Fepl3tY1fHHS5XKrpoGZpbJYMqqsgI2uSWBU1ZJAJIHFkUa9438VLK+xGuGE9x/pH9yPlR7ex5PICnLL4vk/tMEwjJPlD93tbaWlvadrWKFEx96O9weO/KJ6VgAQ5Hbb2Lf3T7qP5vfuOKuvqK8G5Qp9Xn1/JNQhfL6EnptUwAQMRNqWqxyUFAFlH9xO3sWq6snOodHiVI04CpGgRF9o41AAUfPAFn3r4AA5b0xiHpAGncC2I9KL7E/YeyjlvtyReJtUJVXRKXYOK1EgRiEi7Om5BQlkFqAK2gljVKGoqUt0YRwm7v6fhdDqsupaPCm7+xaTd9XkQ7r+di3f65K5qaXqEbt5akhlUNtKsp22VBogcWCM28+mTTV0UhjGM9AxjGAMYxgGn1LTFlDJW9OVvgMP4kJ9gR7+xCnmqyg+IupkhqQtXDIaDCu60eNw+CR+ctvUB5bnzGfa5tW3vVn+AgHaCD245HyQcoXijUx7yxLI1AbyWZaHYMSSAB96+xz5/wBoyhOslte5fZos0EV3V6kSDglgPY8Op/2uf6/1zHp+ntqP8xbSLdoAbA49XwVsiwaIsd/qzDqiCbP6Mpsf1Hb9cl/C+lnMizwI1pYLEfu2U8MpfuB9gHINH2yHiOC3J2Vz3pdfKkJ08kTK0QIVWUqGU2QASKIB9P2G35y2eEPHCFPKnLEqP3bUSzAf6Nh38wex9/fnlqf4h1bM/Pt3U8Mp/mU+/wAV7/1BweG9aI9XAZAAC49XtyClgg1wW5BsCj8XnenqypXnFc9COcFKOTtOj6dp0PmxQxKWF70RASDze4DnK14f6jpo9dLC8m7Vzs+wmMqPKW2SFGI9huc/zEse1AbSdSOnBQrvi59INMoPcLfBX4U1XsaoCn9e6UrH+2aKRjqdO3mW5Jeu20qfbuvHBB7k2c2dPqqWoScXnw6opShKJ1TU6dZFKuLB/wAD7EHuCPYjkZy6TSGDWapJUPlLGzqBXqiEKxuVA4KMqtatXI4+kXffCfiFNdp1mUbWHpkS7KSD6lP/ALg+4I7dsp/7QurRO7RQkSTNp2X0HcfW4jK+n32u9DvbL85zrYJ079Vb+T2nzYgumeYmk8yNB5kbRutqDbbwjoyn2N7lI9XpcWKN2vS+Ja6TvsGRF8r3r6dyt9VkeVTd74Iu8rU+g1Hk6cJHOrq5dgsUooFobVhtpgHUtXYhBmyurcSMv+T9RsaNCF8qTaNQJ2J52/5vawa/5RVXxlGg6tNPbHm/9Es7M0erySto9zqA8jSOwVQLfeVRABXC0HYnm2QWfbNroWm1enTTpxKgIDUdqPC0Su63XlxxspCL3PflzWJNDqPInDJMztIHAaOQ2LnAVeKX1srkCgA5yR8BdQiTVRLLUcqaTZbnb2dI9p3fxbIU472r5zQpf7UmsX/Ak+6dH6V02PTxiOMcclmPLOx5Z3buzE8k5XPFXVIHmGkDldSNh3CNmCxsw3qSvNlASK7EIT2yZ8Udej0WnaeTnsqIO7yH6UH5/wAACfbOZaHRetdTqpmTWatjIGS98cS0DtXlfdUXdajvztJzaltUe9wV1fodW1fT9PNTyRRSULDOiPQ72CQeMpfi7xvGsfk6csLFOwUqVHbykHfee1jt7c8rKaXV7444EUpBGqoAzbnZVAUB2s8ccizfuasHmniLWiTVTGMCg59Xtx6bJJ964HANj5s5db2gpt06X1f6/f2J6VLPeNzW6yWWFdPFEzNJt3KoJCqtGiwFC2AH3AbIvUaBtPxNaytVIQbI55Ndl4NAWTR7fVkl4c1bK/Hv2UcsT/Ox9viuw/oB48T6SZZGnnRt0hHrr92BQCor3ZFAcHYSQTzZzNhh7S1ezsaml1AjHJKg+y8ux/2ef0H9a4y3dF60IowzqUHAWNaLG+FQKvBcnjaL/OUjSkDkfqzGh/U9/wBMtXhh4S6vzIy3UnqCi+DsINc/az8nOKsY8yvbr6/YmsHQPDXTXQPPOB/aNQQWA5EaLflQg+4UEkn3ZnPvk3lS0+paadYtMzhYmVp5QzFVA58gBiVaRuzcHat9iVy259JppqdKLirLojOkrMYxjJzwYxjAGMYwCM1es374xErKCVcSHg8X9NGxR96v7jObeItLsf0OqqbtGJb/AHWJ3D9d32rOmdV0iMN5cxsOA4q6vhSCCHBJ4BB78UecoXWujztdhHT+c3Hf28p7I/U5ie0VWUrya2fS/nn7Fig0mUSaIA2FAPuVoj/7/wAMn/DniGRFOnjgd1YMSEL2vyy7+wPvbgWb4JNxOq6cUPEQU/KlB/7Nkh4c63PG7RJEZvOpSm5Q1i6Ie+KBJ5497HJynK0ovr6+ZbmsGj1VzuIdywvtIoBH4YAA1/0ffLb4PTQamAQvFA8y3uDIhdwCacE2xoEC7sfqLqvX4BE53Eqx9mmJ/oGY/wCAy1+Eut6TyY4HhCykUaj83zWFW9opIv4YCuQOADnM7ulePkR1OCV18W1dtkgcAk2a9gSeT+TyfezzkT4bgaTWttHEUTljz9TlfLT7g7WJ+KH8wyZ6mBXAoVwKr/D2yuywOfLqRYwHWW0BEjAhSVLbkAVozVh7APb2zv2VDdWu+hxUdqdjW6x0aSOaZNMzqNWArx9geb9W275JHHeyPes2dJptkkk0kivM/psMlRxjsgI4ZzXqYAAdl9yZPzncBAGoCqDoSRXJZiOeO5ofe++V7rHiYRgrp33ye8lqyJ/+ulAkb+99I4rceR9FUnGC3SM+rWjSjukzck1sMDusupCuSCUYMSvAAB8uIhTQBIu+eaz4eu6YD/tK12vZN371/mO+U7pfR5NUzhCPSNzs7fJ7k8liTf55yS1HTZDplgEsW1JXJ/Hl+YD9F0TS9ybYDt2o/wCc74RWoVq1ZOUYY6fEn06nDqD5UOqUyMOKDg8d9u9FBavaz+Dn3qGiJlTUROFlQbWJZTvj5te1KwvhqI9j8jnXV+ly6V038FgHRlPcXwQRyCCPyP6ZbfDvjZXAj1LFX9pPSFb/AFrBCt9+x+3vYpahVMPB3S1D3bZqzJDonSHklgTUO7ppd3lpYI5/lv8AFUe3biiMlesdNeORJpKDzqocX9DAsyxi+6hTQI4JVzxdZnZCyMEd13ggkPHYsUCOOGqqPtkZOJY2kMmx1d/Mu9zrwVAG5i20Lxd+1VnushvoyRepStNMsGhi3rtsgNwaJBr3AYcrfyOR7UeciPGKaDTQGBIoEmatoVEDILBZyRTLYFXdn70amumAEcix7ir/AMPfIjxf1rSeTJCsQaUcC4/L8pj2e2UE18KDfANA3ny2nv2nw8i1L3ipdJc7gEcgX2jUEn8sQQL/AE/Pvm94l6/JJtgkheNYqYKxeySCA77Pq4sCmI7n1Gq1PDun81xt3Mw9lnI/qFcV+ozY8SdcnlkEbxmEwgoE3Lu5qyXsE2Ap447Hng5bst/yJGrtEPBCCbKgn2LEAf8A3/hln6L00zPTzDy/eOMlCb9mlVt1f6uw8d/bILR9NLkXECflih/9yct/S+k6lCNixIlf5z1SUfb9zGAzf7wzxybklBq/xt+cCo0lkuel1semWGHykiRmWKJYuRuNkAIFBHAJNXQDE0ATk5kN0TpEanzzIZ5iCvmtXpW/UkaL6YhYFgDcdo3FiBkzn0dBVFBdo7szna+BjGMlPBjGMAYxjANTqGjMgBVtrpe0kbhyKIK2LH4IP35N0rxVp9VRDRxuO4WOU7iPnayqF/JavvnQMgNdpZ18yo1lDkm1cK/J4Uq/poChe8fgZn6/Tqcd8YbpLjNiSnKzOP63QkWWj2/l/wDmCc8aHqmoiIMUzLs7XKWX7gK52n8ZN9V6QSzu+nEYUm3ldG596Ks449+QPb2NVyWH7ege5GwH8IeSPzwfb5zKi+kvX8l9NSWCyeI11SgecimVgC3lxlQL+WZyCR2NX+KzN4I61p9Msvmh/Mcg+Zt3ApQAUVyPVftXI5vgQ3TJhLNF/apSunRh6WZttKCRak0qggWTyfe+a2uqaNJJJWifeiglnohVVa4Ue97vq9+efTQjcFbY+px/1ZcZtWJo1lUELIAy3V7TyDwT3HOaA0oZoiQSFWIe9f5tUJq6urFkGryo6nqWoEKwWFRQFAC0aP0Ix+AODVGqu/e1aKbzoo5ApG4OD6QaKu8fe/7t/wBMv+yqeyciGurRRS+udYmkd4mbbGrMPLQbV4Neod37fxE17VkZuzZ8Rrt1eoHzLIw/DMXX/AjI/fnlW7m7nx+o3SqPc7k34dgnZ6iV9jnYzhCVB7jc3AFX7kd8mNfo2iG1owVLWSkm5q5IUttCkByTdAngffMXgZ5Y5JVYFI9m4q6lQzAhQASL3Ux4H/LN3xC1s1EUKvY13dmgSOe2Q9T6T2UnGgk//Cide1Mkj2+/alom5dvpBPNWRZ5Pc+3xkO+TfX4G8ygrlUHJqxdmzuA57DIJjlqHBn6uNq8iV6F1ueF0VHO0sBtbkUTzXuv6VnU+o6YCLft9bhFLbK78d7ocn2AvOQ9GjLTxAfzqf6G/+Wdc8TyeTCh2HiSPjaFuiB3v/rnLsG+ykWtG21klYdWIY2lYErGNzVV0O55I7Dn9MrvjjrOn1KxeUH8xDzJt2gIQfSbFt6q9qFNzfBhoOo6gwtBe5Cu0jbZ4+tAfgjijZomvtudJ0kcckbSybFYKVfkqytdbvg+k+r8c+qs+dhSVNuTyzYtm7Njw/wD2sqxhjXzUBZd8ZYED2VlcLuPtdfiucgtb1OeUkyzFt/JqUqvwBtQ7Bx7ZsdSlEU0v9mlLad2akVm203JpQaZeeCOR2FcXoQw9uPQexA3qPyo5A+44Hv8AOTxildnSzk29DoSaKx7v9V/+ZIGXzw1HrKAjhjXsSssxUgH32oj7v0NGu+VvpfStjJIunDhyKeJ0Xk0FBLMg9XYckHt3IBv8Wl1TmPbCkAQgl5HDuACNyrHF6SGWwSZBVg0c7oUXWmt0d0fG9reZDWnbCJTo3THiMjyy+ZLLt3UuxFCghQkdmu/LEljxZoKBJ4xn0KSSsimMYxnoGMYwBjGMAZg1qMY3CGmKkDkjn/WAJH5o18HM+MApvXNPqDHSaVF27VXfMAvcBQuxWPBr2H6ZTOt9HdSAKLe7EcL87U+fizxzyex6x1TTO6r5ZUMjX6wSD6WUj0kH+L/DK51bww0scrambzAqORFEhiQ8Wu87meTkdgyqboqcxavs6SqLsVaPW/j6/ssU61lk5XqNHtTdRK2No7mRj2/T3v7X2GZ+m9Tl0gkKbPWqqxZd3qu1Ci6BtvcH6hxzl86poxqWC6SMu3/eMjLDGD3bzCB5nH8MdnsDtB3CM6h4bSCEEs0myR1F/VJIXZVAUd2J4Cjjt8cU7TUE5x5drePr1wWO1jLBBdDmjEGp822nDeYt162KAHn22gD9DQvtlg0AiWJQjo4VVZjW7aHUMFPwbDEj75C6/oDxwxyyAIuzzJTfCmg5W/cAk8/3c9eGunyRs3mxUk0Y3Iw7SKzbw4HsA5HvlrQySrX+nr7Edazjhle8bqBqQ4+maONhwQKA8sUD24QH9cg4pOR+Rl0/aTo/3cco/gJU9+zVyd3sCoH+1nP9+Wq8LTZ81qaVqrf1L2CJncRqJKBJKNGaAckNQbgEmNST7X88yUTCIksrIQQTu4q9rUQPsrgfk/c5A/s2b95qf/Ln/wCSPLB4l7z/APpf8EmUZYltPodNVdeG54PXWPEEKQTRGdd7RTIUYyDkgKlKbo+lhz89++clJyZ8XH/8qT8n/ibIXLNKCjHBl62punt8CweBtL5msj+EtjwTwO4od+LzoXU5Yp2jWQiIeXNJ6l2E7bWgD3JALD5AyA/ZXoP87OR8Kv1D8kFR+R/TNjr0EmplmkQbkhuMCzzKAhQAt8l/04y1V7unfx/JZ0cLJfc+9Y1EZ0+m8v06hmEjV/AyqVHPuG5H4BBHtml1LqUur8tn2AqpRSq7RuViWDC6ux2FfSeOMkk6A4inkIpYo2cFuArIGdg3xTDn8ke2TbeHVGnlZrRgVtQRuWQFQB8An0/ZgQeQ3OLFrCiutvk368jTcox5KZp9HuTdRC87vYxsO/6X79v0IywdD6NIxINBvZgOG+Cyex+aPPHPsLdpekppmImXg/xhCUYdrYi9nFcN+AWq8z+G+hFdLp3hk2ExJYkQupoAbgNyspIr3ofy5L/jaipuSjZrx6/J+rnEq6MfSIJfJKtpVcNuR1WUEXyrqwdV4Jv5sEH3yzdHjkWGNZiDIqgMdxa64FsQNxqrNCzeYei6GSLzjIyEyuHpAQBSJH/ETf0X+uSWbGl00aMcKzfOepUlJyeRjGMtHIxjGAMYxgDGMYAxjGAMYxgDNJOkwibz/LHm80xs7b+rYCaS/fbV+95u4wCIm8PRvIHdndFYOsJI8tXBLb9oALncdwDlgpAKgUMqH7RpzGUeN6RXJddp9TgA7Fa+3BLAKeQTYN5m8feMJYZPI052sv1vQJsgHaoPHYj9SBxROQ+gm1Gq0T+Y0e6GRvUSwfkCRrr7PQPHa645zNXXjBWgsp59eJPCm8OXBl1Qj1umkRWuxR4kJDUGHBFXyD9jnHJkKMVYUykgj7jg50boHVGgeQM0kqgM8gVGFSMybQX58ylvni7Ao0KiPH3R7P8Aa4lIRyQ4Io2CRvogGjXuO1fByxJqrBSXJR1lDr4D9mJ/e6r/AMuf/kjyyeJe8/8A6X/BJmD9nXQxBE2oldAZ1rYTyEu+e4O70mvxn3xLOjEkOvPfnvXb2+5zKnmo7FzQxcaaTKL4v/7XJ+T/AMTZExRliFHJJoZL9ch3fvA4JA555Pvdn9cm/AXRe+rkUlY/oUXbN8hQCT+g/wADeXqEd1kUNTQk9Q0+GXPQwjQ6H7ohY15l7q9wBXHvn39n+m8xVSSSoRMJiCpJeawyIzk+hQyowG31EJz3DQ3i3qplZIUaRCpRmUmwQbsFh9Jr8+4yT6gZ9NoEWMxKJXQWCxcAXIoHb+Sr57nj3Hmo1KVSMVlev45Rowpdw6J1HoMc12zqrkGRFI2yAG9rgg0D2O3aWHBJGZ9d0iGZleSJWZCrKextG3pdfUA3IBsXzlJ8DeNJZJFg1J3bzSSUFIb2VgOKNEA9weObsdEy9SlCS3R9MinFxdmMYxkpyMYxgDGMYAxjGAMYxgDGMYAxjGAMYxgDGMx6iBXUowtW4I/67fnAOd+IOlbp/MAu5Hq+xIbct/b0V+oyudQVo9UkqxC+H8tgCNtkBGAJBIF880SSPbOg9c6WkQSV31MoV02RqhcKQbJKQR7n9AYevcAa96OR0/TT69bqR5Ea7ECSMnpiBNyuQaRiz3W40qi/USBjVNPVUm7eL8+CzGrHhkV0zwzJrlj1c8qQQuRII405KA7gxckKu4gNRVuK97zbWUPv08x3Gj3KqHT2PIsH5F2Mz63qAh00cQYBUHxVRrZjVr7bV239wcwJ02OPRyavVBhNNRgAtZEAsxBb+lmJLNxwKDD0Zp0qcKUMKyIG3JnMfFnhBtOxeIB4ifYglfsa/wCv+VWrOx9M8TBgI9SSCw+q12t8WCp2k1dHv37EEv8AIGj/ALQJPJPKl925fLFECy9bbJPa74PtnDpRn3oMqVdL3sYKN4S8ItqGDy+iIH3IBb7C/wDr/n019wXyNNwVWyQVKxJ/MSB3+Bdnv98j9Z4hHqi0xtkU82u0AVYUbfWwBLbR7A98svgPQRDTmRSX1Mlf2hnILM3PpHxH3KD9Tbbskg4RexPJPCjsjgqfSegPF58sLo7w25hlj5ZeWsSWRYN8bR+RuBEbpWd9U0xjHNsY14Xbagoqk0CRXPFkAnLZ1iAwSb0PpYFTx/A3DLXua7fcLd1mXo/TRM8uqhIeND5UaKR61pXkezQD7qABIFKb+v00dTp+/wD648p3LMKmO8Q3T+kEXLVVqIGPwoEyOxv4AJ/3TnVsqfRemCVJVEmohIlk3fu9m9WO9aE8Z4CtttK7HnjLH07QpBGsUYIRe1sWPJsksxJJJJNk5Y0dKdOL3dcnFSe5mzjGMtkYxjGAMYxgDGMYAxjGAMYxgDGMYAxjGAMYxgDI/r+pWOBy1Ww2oCL3O3CKB7ndWSGRXVIQ77H7GM7ea9/WQR2I/d0fb2yOtU7ODm+h6lcpydDkI/tGqKxIpBWN2TdIQbFk2i9rCG93AO3IbxZ12GXkPMeOQV9X3UsxO1felAye8WE7hbFmIq2rgfHpAC/pV0ebrITpHTIvKbVzKsrl2j08bgFF8s08zp2Yh7qxQpaosTmU9QtVK6xFZ+njb+CxGOxX6nPdVq2c7gCqDm+4r6rBPDmgTx8exoGVXROdP9Rux6NxIDFCRfPawRXxkzLpDLJva2pS9mj/ABKq3f8AEXIkHH+hz62lG8d93H6g7jyPeivH5Pznkqm1Lbi/r9kq7zyVjpcksch/dmRKFqPqWubA9xto2OwB9lsXjw14g0ychpwAPp22R9o3Rt9H4JIP2yL1OhrZKoIZP3bFbB/d7XiYEcgqkkYB+UY2MsEkMeq0zzFVTV6faZGUBRNGxrewAoki747rX0kDEkpN7XZ2uviv3b1yeN4yT2l0r6uKSVSKYjZEZA7KAOd7AkLIf5LIFDmycmPBxI0+xxtkiZ0YcWACfLuvhNo/TKr4UJ3imKsBwR3r3HN7hyO4PcdyLyzaVgmqiRSSzxTM/wB1DIQ7ECr3u1Dj6nocGrOl10aklStn7+ZWnDaWDGMZokYxjGAMYxgDGMYAxjGAMYxgDGMYAxjGAMYxgDGMYAyN6sAzRofYmS/e02gAHuL38/IsHgnJLNDrAqMyUSYbalUsSoHrUKotjtugO5C5DqIylSko82Z6uSkeLWImFLZZUUCwLLOqjk8cbryEfR6iKObepjUcbWKkhmKqdu0kKObJ96H3OSHXtHIIYzMWWWUeYN57M4t4bB428igeBVdsi9V1/UaiOaExiV2S22A71IAVXO3ityg3tW+e3tgxp9mtkveVl8LerFyN2scEzHoR+9oURKiD7pFFuH/96h/6ZGSQf/mKv/hA/wCMgyf0esVg2/0tvLOhFGO40Egce1PEaPYh1IvPDaK9aj0dp07ex9nX273Tds7rPj5L+zyEuTDpNDvMyHsP7MwHyWaaFv8ABk/pkE+hm8mORQWTd5RC1uLed5SqeRuUuIuPYizwLFiPUkjllIBfdHp/LCgkyOryyFEH8RtYgfjcSeAcrbdYnhgi0rRiIhhIC4IaSSOYTMyFqUr5gF0G4I+RnlSL7j+V/ld38hFtt2J/wsrifa6GN1UhlJUkUSACUJW/wctnSIlj1MwAG6dEkLGy3pJTbuPZBwVXsCz/ADlF6EjyuIUkJ1ErrJKyMfQqnzNzHvtZl2cj1b24rdV58NRM7TamRWRpG8tEYFSsULOosH3ZzI9juGQc1eWNDRl23aR93K9ffyIqr6PknsYxm0QDGMYAxjGAMYxgDGMYAxjGAMYxgDGMYAxjGAMYxgDGMYBj1GnSRSrorqe6sAwP5B4Oao6RCE2JGsYBseWBHR+Rtr/6PY2Dm9jPGk1ZghD4dDcyaieQqbTcyqFb2OyJEV6PI3hs1NZqJE9A0zyTnhQoIjP94z1tjT3IPq4NK3F2bGVqmjpVLXVreGDpSaIHReHmSOjqZVmclpJIytFmNnbFIroqjsOLoCyTzm1o+gwoH3AzPLXmPLTlwt7QRW1VFmlUBQSTVk3KYywoxXCOTX0eijhG2KNI170iBRf4UZsYxnQGMYwBjGMAYxjAGMYwBjGMAYxj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6" name="Овал 15"/>
          <p:cNvSpPr/>
          <p:nvPr/>
        </p:nvSpPr>
        <p:spPr>
          <a:xfrm>
            <a:off x="178677" y="987973"/>
            <a:ext cx="8797157" cy="5538951"/>
          </a:xfrm>
          <a:prstGeom prst="ellipse">
            <a:avLst/>
          </a:prstGeom>
          <a:solidFill>
            <a:srgbClr val="D7F7FD"/>
          </a:solidFill>
          <a:ln/>
        </p:spPr>
        <p:style>
          <a:lnRef idx="2">
            <a:schemeClr val="accent1"/>
          </a:lnRef>
          <a:fillRef idx="1">
            <a:schemeClr val="lt1"/>
          </a:fillRef>
          <a:effectRef idx="0">
            <a:schemeClr val="accent1"/>
          </a:effectRef>
          <a:fontRef idx="minor">
            <a:schemeClr val="dk1"/>
          </a:fontRef>
        </p:style>
        <p:txBody>
          <a:bodyPr rtlCol="0" anchor="ctr"/>
          <a:lstStyle/>
          <a:p>
            <a:endParaRPr lang="ru-RU" sz="1200" dirty="0" smtClean="0">
              <a:solidFill>
                <a:srgbClr val="CCECFF"/>
              </a:solidFill>
              <a:latin typeface="Times New Roman" pitchFamily="18" charset="0"/>
              <a:cs typeface="Times New Roman" pitchFamily="18" charset="0"/>
            </a:endParaRPr>
          </a:p>
        </p:txBody>
      </p:sp>
      <p:sp>
        <p:nvSpPr>
          <p:cNvPr id="32" name="Прямоугольник 31"/>
          <p:cNvSpPr/>
          <p:nvPr/>
        </p:nvSpPr>
        <p:spPr>
          <a:xfrm>
            <a:off x="3100552" y="893379"/>
            <a:ext cx="5538952" cy="5223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buFontTx/>
              <a:buChar char="-"/>
            </a:pPr>
            <a:endParaRPr lang="ru-RU" dirty="0" smtClean="0">
              <a:solidFill>
                <a:schemeClr val="tx1"/>
              </a:solidFill>
              <a:latin typeface="Times New Roman" pitchFamily="18" charset="0"/>
            </a:endParaRPr>
          </a:p>
        </p:txBody>
      </p:sp>
      <p:sp>
        <p:nvSpPr>
          <p:cNvPr id="37" name="TextBox 36"/>
          <p:cNvSpPr txBox="1"/>
          <p:nvPr/>
        </p:nvSpPr>
        <p:spPr>
          <a:xfrm>
            <a:off x="252248" y="2953407"/>
            <a:ext cx="2469931" cy="1477328"/>
          </a:xfrm>
          <a:prstGeom prst="rect">
            <a:avLst/>
          </a:prstGeom>
          <a:noFill/>
        </p:spPr>
        <p:txBody>
          <a:bodyPr wrap="square" rtlCol="0">
            <a:spAutoFit/>
          </a:bodyPr>
          <a:lstStyle/>
          <a:p>
            <a:pPr algn="ctr"/>
            <a:r>
              <a:rPr lang="ru-RU" sz="1400" b="1" dirty="0" smtClean="0">
                <a:solidFill>
                  <a:srgbClr val="2C8394"/>
                </a:solidFill>
                <a:latin typeface="Times New Roman" pitchFamily="18" charset="0"/>
                <a:cs typeface="Times New Roman" pitchFamily="18" charset="0"/>
              </a:rPr>
              <a:t>ГОСУДАРСТВЕННАЯ </a:t>
            </a:r>
          </a:p>
          <a:p>
            <a:pPr algn="ctr"/>
            <a:r>
              <a:rPr lang="ru-RU" sz="1400" b="1" dirty="0" smtClean="0">
                <a:solidFill>
                  <a:srgbClr val="2C8394"/>
                </a:solidFill>
                <a:latin typeface="Times New Roman" pitchFamily="18" charset="0"/>
                <a:cs typeface="Times New Roman" pitchFamily="18" charset="0"/>
              </a:rPr>
              <a:t>ИЛИ МУНИЦИПАЛЬНАЯ ПРЕФЕРЕНЦИЯ ПРЕДОСТАВЛЯЕТСЯ </a:t>
            </a:r>
            <a:r>
              <a:rPr lang="ru-RU" b="1" dirty="0" smtClean="0">
                <a:solidFill>
                  <a:srgbClr val="FF0000"/>
                </a:solidFill>
                <a:latin typeface="Times New Roman" pitchFamily="18" charset="0"/>
                <a:cs typeface="Times New Roman" pitchFamily="18" charset="0"/>
              </a:rPr>
              <a:t>ИСКЛЮЧИТЕЛЬНО </a:t>
            </a:r>
          </a:p>
          <a:p>
            <a:pPr algn="ctr"/>
            <a:r>
              <a:rPr lang="ru-RU" sz="1400" b="1" dirty="0" smtClean="0">
                <a:solidFill>
                  <a:srgbClr val="2C8394"/>
                </a:solidFill>
                <a:latin typeface="Times New Roman" pitchFamily="18" charset="0"/>
                <a:cs typeface="Times New Roman" pitchFamily="18" charset="0"/>
              </a:rPr>
              <a:t>В ЦЕЛЯХ:</a:t>
            </a:r>
            <a:endParaRPr lang="ru-RU" sz="1400" dirty="0">
              <a:solidFill>
                <a:srgbClr val="2C8394"/>
              </a:solidFill>
              <a:latin typeface="Times New Roman" pitchFamily="18" charset="0"/>
              <a:cs typeface="Times New Roman" pitchFamily="18" charset="0"/>
            </a:endParaRPr>
          </a:p>
        </p:txBody>
      </p:sp>
      <p:sp>
        <p:nvSpPr>
          <p:cNvPr id="38" name="TextBox 37"/>
          <p:cNvSpPr txBox="1"/>
          <p:nvPr/>
        </p:nvSpPr>
        <p:spPr>
          <a:xfrm>
            <a:off x="2785242" y="1292772"/>
            <a:ext cx="5959365" cy="5047536"/>
          </a:xfrm>
          <a:prstGeom prst="rect">
            <a:avLst/>
          </a:prstGeom>
          <a:noFill/>
        </p:spPr>
        <p:txBody>
          <a:bodyPr wrap="square" rtlCol="0">
            <a:spAutoFit/>
          </a:bodyPr>
          <a:lstStyle/>
          <a:p>
            <a:pPr>
              <a:buFont typeface="Wingdings" pitchFamily="2" charset="2"/>
              <a:buChar char="ü"/>
            </a:pPr>
            <a:r>
              <a:rPr lang="ru-RU" sz="1400" b="1" dirty="0" smtClean="0">
                <a:solidFill>
                  <a:srgbClr val="2C8394"/>
                </a:solidFill>
                <a:latin typeface="Times New Roman" pitchFamily="18" charset="0"/>
                <a:cs typeface="Times New Roman" pitchFamily="18" charset="0"/>
              </a:rPr>
              <a:t> обеспечения жизнедеятельности населения в</a:t>
            </a:r>
          </a:p>
          <a:p>
            <a:r>
              <a:rPr lang="ru-RU" sz="1400" b="1" dirty="0" smtClean="0">
                <a:solidFill>
                  <a:srgbClr val="2C8394"/>
                </a:solidFill>
                <a:latin typeface="Times New Roman" pitchFamily="18" charset="0"/>
                <a:cs typeface="Times New Roman" pitchFamily="18" charset="0"/>
              </a:rPr>
              <a:t>районах Крайнего Севера и приравненных </a:t>
            </a:r>
          </a:p>
          <a:p>
            <a:r>
              <a:rPr lang="ru-RU" sz="1400" b="1" dirty="0" smtClean="0">
                <a:solidFill>
                  <a:srgbClr val="2C8394"/>
                </a:solidFill>
                <a:latin typeface="Times New Roman" pitchFamily="18" charset="0"/>
                <a:cs typeface="Times New Roman" pitchFamily="18" charset="0"/>
              </a:rPr>
              <a:t>к ним местностях;</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развития образования и науки;</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проведения научных исследований;</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защиты окружающей среды;</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сохранения, использования, популяризации и государственной охраны объектов культурного наследия (памятников истории и культуры) народов Российской Федерации;</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развития культуры, искусства и сохранения культурных ценностей;</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развития физической культуры и спорта;</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обеспечения обороноспособности страны и безопасности государства;</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производства сельскохозяйственной продукции;</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социального обеспечения населения;</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  охраны труда;</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охраны здоровья граждан;</a:t>
            </a:r>
          </a:p>
          <a:p>
            <a:pPr>
              <a:buFont typeface="Wingdings" pitchFamily="2" charset="2"/>
              <a:buChar char="ü"/>
            </a:pPr>
            <a:r>
              <a:rPr lang="ru-RU" sz="1400" b="1" dirty="0" smtClean="0">
                <a:solidFill>
                  <a:srgbClr val="2C8394"/>
                </a:solidFill>
                <a:latin typeface="Times New Roman" pitchFamily="18" charset="0"/>
                <a:cs typeface="Times New Roman" pitchFamily="18" charset="0"/>
              </a:rPr>
              <a:t>поддержки субъектов малого и среднего предпринимательства</a:t>
            </a:r>
          </a:p>
          <a:p>
            <a:r>
              <a:rPr lang="ru-RU" sz="1400" b="1" dirty="0" smtClean="0">
                <a:solidFill>
                  <a:srgbClr val="2C8394"/>
                </a:solidFill>
                <a:latin typeface="Times New Roman" pitchFamily="18" charset="0"/>
                <a:cs typeface="Times New Roman" pitchFamily="18" charset="0"/>
              </a:rPr>
              <a:t>(социально ориентированных некоммерческих организаций );</a:t>
            </a:r>
            <a:endParaRPr lang="ru-RU" sz="1400" b="1" dirty="0" smtClean="0">
              <a:solidFill>
                <a:srgbClr val="2C8394"/>
              </a:solidFill>
              <a:latin typeface="Times New Roman" pitchFamily="18" charset="0"/>
              <a:cs typeface="Times New Roman" pitchFamily="18" charset="0"/>
              <a:hlinkClick r:id="rId3"/>
            </a:endParaRPr>
          </a:p>
          <a:p>
            <a:pPr>
              <a:buFont typeface="Wingdings" pitchFamily="2" charset="2"/>
              <a:buChar char="ü"/>
            </a:pPr>
            <a:r>
              <a:rPr lang="ru-RU" sz="1400" b="1" dirty="0" smtClean="0">
                <a:solidFill>
                  <a:srgbClr val="2C8394"/>
                </a:solidFill>
                <a:latin typeface="Times New Roman" pitchFamily="18" charset="0"/>
                <a:cs typeface="Times New Roman" pitchFamily="18" charset="0"/>
              </a:rPr>
              <a:t>определяемых другими федеральными законами, </a:t>
            </a:r>
          </a:p>
          <a:p>
            <a:r>
              <a:rPr lang="ru-RU" sz="1400" b="1" dirty="0" smtClean="0">
                <a:solidFill>
                  <a:srgbClr val="2C8394"/>
                </a:solidFill>
                <a:latin typeface="Times New Roman" pitchFamily="18" charset="0"/>
                <a:cs typeface="Times New Roman" pitchFamily="18" charset="0"/>
              </a:rPr>
              <a:t>нормативными правовыми актами Президента </a:t>
            </a:r>
          </a:p>
          <a:p>
            <a:r>
              <a:rPr lang="ru-RU" sz="1400" b="1" dirty="0" smtClean="0">
                <a:solidFill>
                  <a:srgbClr val="2C8394"/>
                </a:solidFill>
                <a:latin typeface="Times New Roman" pitchFamily="18" charset="0"/>
                <a:cs typeface="Times New Roman" pitchFamily="18" charset="0"/>
              </a:rPr>
              <a:t>Российской Федерации и нормативными правовыми </a:t>
            </a:r>
          </a:p>
          <a:p>
            <a:r>
              <a:rPr lang="ru-RU" sz="1400" b="1" dirty="0" smtClean="0">
                <a:solidFill>
                  <a:srgbClr val="2C8394"/>
                </a:solidFill>
                <a:latin typeface="Times New Roman" pitchFamily="18" charset="0"/>
                <a:cs typeface="Times New Roman" pitchFamily="18" charset="0"/>
              </a:rPr>
              <a:t>Актами Правительства Российской Федерации.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96BD6941-CE76-4EA1-9EF1-7CC0AFB012F7}" type="slidenum">
              <a:rPr lang="ru-RU" smtClean="0">
                <a:solidFill>
                  <a:srgbClr val="FFFFFF"/>
                </a:solidFill>
              </a:rPr>
              <a:pPr>
                <a:defRPr/>
              </a:pPr>
              <a:t>5</a:t>
            </a:fld>
            <a:endParaRPr lang="ru-RU">
              <a:solidFill>
                <a:srgbClr val="FFFFFF"/>
              </a:solidFill>
            </a:endParaRPr>
          </a:p>
        </p:txBody>
      </p:sp>
      <p:sp>
        <p:nvSpPr>
          <p:cNvPr id="7" name="Скругленный прямоугольник 6"/>
          <p:cNvSpPr/>
          <p:nvPr/>
        </p:nvSpPr>
        <p:spPr>
          <a:xfrm>
            <a:off x="427093" y="993660"/>
            <a:ext cx="8517211" cy="3578339"/>
          </a:xfrm>
          <a:prstGeom prst="roundRect">
            <a:avLst/>
          </a:prstGeom>
          <a:solidFill>
            <a:srgbClr val="D7F7FD"/>
          </a:solidFill>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buAutoNum type="arabicPeriod"/>
            </a:pPr>
            <a:endParaRPr lang="ru-RU" sz="1200" dirty="0" smtClean="0">
              <a:latin typeface="Times New Roman" pitchFamily="18" charset="0"/>
              <a:cs typeface="Times New Roman" pitchFamily="18" charset="0"/>
            </a:endParaRPr>
          </a:p>
          <a:p>
            <a:pPr marL="342900" indent="-342900" algn="ctr"/>
            <a:endParaRPr lang="ru-RU" sz="1400" b="1" cap="all" dirty="0" smtClean="0">
              <a:solidFill>
                <a:srgbClr val="FF0000"/>
              </a:solidFill>
              <a:latin typeface="Times New Roman" pitchFamily="18" charset="0"/>
              <a:cs typeface="Times New Roman" pitchFamily="18" charset="0"/>
            </a:endParaRPr>
          </a:p>
          <a:p>
            <a:pPr indent="-342900" algn="ctr"/>
            <a:endParaRPr lang="ru-RU" sz="1400" b="1" dirty="0" smtClean="0">
              <a:solidFill>
                <a:srgbClr val="FF0000"/>
              </a:solidFill>
              <a:latin typeface="Times New Roman" pitchFamily="18" charset="0"/>
              <a:cs typeface="Times New Roman" pitchFamily="18" charset="0"/>
            </a:endParaRPr>
          </a:p>
          <a:p>
            <a:pPr indent="-342900" algn="ctr"/>
            <a:endParaRPr lang="ru-RU" sz="1400" b="1" dirty="0" smtClean="0">
              <a:solidFill>
                <a:srgbClr val="FF0000"/>
              </a:solidFill>
              <a:latin typeface="Times New Roman" pitchFamily="18" charset="0"/>
              <a:cs typeface="Times New Roman" pitchFamily="18" charset="0"/>
            </a:endParaRPr>
          </a:p>
          <a:p>
            <a:pPr indent="-342900" algn="ctr"/>
            <a:r>
              <a:rPr lang="ru-RU" sz="1400" b="1" dirty="0" smtClean="0">
                <a:solidFill>
                  <a:srgbClr val="C00000"/>
                </a:solidFill>
                <a:latin typeface="Times New Roman" pitchFamily="18" charset="0"/>
                <a:cs typeface="Times New Roman" pitchFamily="18" charset="0"/>
              </a:rPr>
              <a:t>1. </a:t>
            </a:r>
            <a:r>
              <a:rPr lang="ru-RU" sz="1400" b="1" cap="all" dirty="0" smtClean="0">
                <a:solidFill>
                  <a:srgbClr val="C00000"/>
                </a:solidFill>
                <a:latin typeface="Times New Roman" pitchFamily="18" charset="0"/>
                <a:cs typeface="Times New Roman" pitchFamily="18" charset="0"/>
              </a:rPr>
              <a:t>Подать заявление в антимонопольный орган о даче согласия на предоставление преференции</a:t>
            </a:r>
          </a:p>
          <a:p>
            <a:pPr marL="342900" indent="-342900" algn="ctr"/>
            <a:r>
              <a:rPr lang="ru-RU" sz="1600" b="1" u="sng" dirty="0" smtClean="0">
                <a:solidFill>
                  <a:srgbClr val="2C8394"/>
                </a:solidFill>
                <a:latin typeface="Times New Roman" pitchFamily="18" charset="0"/>
                <a:cs typeface="Times New Roman" pitchFamily="18" charset="0"/>
              </a:rPr>
              <a:t>Содержание заявления: </a:t>
            </a:r>
          </a:p>
          <a:p>
            <a:pPr>
              <a:lnSpc>
                <a:spcPct val="80000"/>
              </a:lnSpc>
            </a:pPr>
            <a:r>
              <a:rPr lang="ru-RU" sz="1600" dirty="0" smtClean="0">
                <a:solidFill>
                  <a:srgbClr val="2C8394"/>
                </a:solidFill>
                <a:latin typeface="Times New Roman" pitchFamily="18" charset="0"/>
                <a:cs typeface="Times New Roman" pitchFamily="18" charset="0"/>
              </a:rPr>
              <a:t>1) проект акта, которым предусматривается предоставление преференции, с указанием цели предоставления и ее размера;</a:t>
            </a:r>
          </a:p>
          <a:p>
            <a:pPr>
              <a:lnSpc>
                <a:spcPct val="80000"/>
              </a:lnSpc>
            </a:pPr>
            <a:r>
              <a:rPr lang="ru-RU" sz="1600" dirty="0" smtClean="0">
                <a:solidFill>
                  <a:srgbClr val="2C8394"/>
                </a:solidFill>
                <a:latin typeface="Times New Roman" pitchFamily="18" charset="0"/>
                <a:cs typeface="Times New Roman" pitchFamily="18" charset="0"/>
              </a:rPr>
              <a:t>2) перечень видов деятельности, осуществляемых хозяйствующим субъектом, которому предполагается предоставить преференцию, а также копии документов, подтверждающих право на осуществление указанных видов деятельности (лицензии и т.п.);</a:t>
            </a:r>
          </a:p>
          <a:p>
            <a:pPr>
              <a:lnSpc>
                <a:spcPct val="80000"/>
              </a:lnSpc>
            </a:pPr>
            <a:r>
              <a:rPr lang="ru-RU" sz="1600" dirty="0" smtClean="0">
                <a:solidFill>
                  <a:srgbClr val="2C8394"/>
                </a:solidFill>
                <a:latin typeface="Times New Roman" pitchFamily="18" charset="0"/>
                <a:cs typeface="Times New Roman" pitchFamily="18" charset="0"/>
              </a:rPr>
              <a:t>3) наименование видов товаров, объем товаров, произведенных и реализованных субъектом, которому предоставляется преференция, с указанием кодов видов продукции; </a:t>
            </a:r>
          </a:p>
          <a:p>
            <a:pPr>
              <a:lnSpc>
                <a:spcPct val="80000"/>
              </a:lnSpc>
            </a:pPr>
            <a:r>
              <a:rPr lang="ru-RU" sz="1600" dirty="0" smtClean="0">
                <a:solidFill>
                  <a:srgbClr val="2C8394"/>
                </a:solidFill>
                <a:latin typeface="Times New Roman" pitchFamily="18" charset="0"/>
                <a:cs typeface="Times New Roman" pitchFamily="18" charset="0"/>
              </a:rPr>
              <a:t>4) бухгалтерский баланс хозяйствующего субъекта по состоянию на последнюю отчетную дату, предшествующую дате подачи заявления;</a:t>
            </a:r>
          </a:p>
          <a:p>
            <a:pPr>
              <a:lnSpc>
                <a:spcPct val="80000"/>
              </a:lnSpc>
            </a:pPr>
            <a:r>
              <a:rPr lang="ru-RU" sz="1600" dirty="0" smtClean="0">
                <a:solidFill>
                  <a:srgbClr val="2C8394"/>
                </a:solidFill>
                <a:latin typeface="Times New Roman" pitchFamily="18" charset="0"/>
                <a:cs typeface="Times New Roman" pitchFamily="18" charset="0"/>
              </a:rPr>
              <a:t>5) перечень лиц, входящих в одну группу лиц с субъектом, которому предполагается предоставить преференцию;</a:t>
            </a:r>
          </a:p>
          <a:p>
            <a:pPr>
              <a:lnSpc>
                <a:spcPct val="80000"/>
              </a:lnSpc>
            </a:pPr>
            <a:r>
              <a:rPr lang="ru-RU" sz="1600" dirty="0" smtClean="0">
                <a:solidFill>
                  <a:srgbClr val="2C8394"/>
                </a:solidFill>
                <a:latin typeface="Times New Roman" pitchFamily="18" charset="0"/>
                <a:cs typeface="Times New Roman" pitchFamily="18" charset="0"/>
              </a:rPr>
              <a:t>6) нотариально заверенные копии учредительных документов хозяйствующего субъекта.</a:t>
            </a:r>
          </a:p>
          <a:p>
            <a:pPr>
              <a:lnSpc>
                <a:spcPct val="80000"/>
              </a:lnSpc>
            </a:pPr>
            <a:endParaRPr lang="ru-RU" sz="1600" b="1" dirty="0" smtClean="0">
              <a:solidFill>
                <a:srgbClr val="FF0000"/>
              </a:solidFill>
              <a:latin typeface="Times New Roman" pitchFamily="18" charset="0"/>
              <a:cs typeface="Times New Roman" pitchFamily="18" charset="0"/>
            </a:endParaRPr>
          </a:p>
          <a:p>
            <a:pPr algn="ctr">
              <a:lnSpc>
                <a:spcPct val="80000"/>
              </a:lnSpc>
            </a:pPr>
            <a:r>
              <a:rPr lang="ru-RU" sz="1600" b="1" dirty="0" smtClean="0">
                <a:solidFill>
                  <a:srgbClr val="C00000"/>
                </a:solidFill>
                <a:latin typeface="Times New Roman" pitchFamily="18" charset="0"/>
                <a:cs typeface="Times New Roman" pitchFamily="18" charset="0"/>
              </a:rPr>
              <a:t>Заявитель – орган власти, дающий преференцию, а не хозяйствующий субъект!</a:t>
            </a:r>
          </a:p>
          <a:p>
            <a:pPr>
              <a:lnSpc>
                <a:spcPct val="80000"/>
              </a:lnSpc>
            </a:pPr>
            <a:endParaRPr lang="ru-RU" sz="1600" dirty="0" smtClean="0">
              <a:solidFill>
                <a:srgbClr val="2C8394"/>
              </a:solidFill>
              <a:latin typeface="Times New Roman" pitchFamily="18" charset="0"/>
              <a:cs typeface="Times New Roman" pitchFamily="18" charset="0"/>
            </a:endParaRPr>
          </a:p>
          <a:p>
            <a:pPr>
              <a:lnSpc>
                <a:spcPct val="80000"/>
              </a:lnSpc>
            </a:pPr>
            <a:endParaRPr lang="ru-RU" sz="1600" dirty="0" smtClean="0">
              <a:solidFill>
                <a:srgbClr val="2C8394"/>
              </a:solidFill>
              <a:latin typeface="Times New Roman" pitchFamily="18" charset="0"/>
              <a:cs typeface="Times New Roman" pitchFamily="18" charset="0"/>
            </a:endParaRPr>
          </a:p>
          <a:p>
            <a:pPr marL="342900" indent="-342900" algn="ctr"/>
            <a:r>
              <a:rPr lang="ru-RU" sz="2000" dirty="0" smtClean="0">
                <a:solidFill>
                  <a:srgbClr val="2C8394"/>
                </a:solidFill>
                <a:latin typeface="Times New Roman" pitchFamily="18" charset="0"/>
                <a:cs typeface="Times New Roman" pitchFamily="18" charset="0"/>
              </a:rPr>
              <a:t> </a:t>
            </a:r>
          </a:p>
          <a:p>
            <a:pPr algn="ctr"/>
            <a:endParaRPr lang="ru-RU" sz="1600" dirty="0">
              <a:latin typeface="Times New Roman" pitchFamily="18" charset="0"/>
              <a:cs typeface="Times New Roman" pitchFamily="18" charset="0"/>
            </a:endParaRPr>
          </a:p>
        </p:txBody>
      </p:sp>
      <p:sp>
        <p:nvSpPr>
          <p:cNvPr id="8" name="Скругленный прямоугольник 7"/>
          <p:cNvSpPr/>
          <p:nvPr/>
        </p:nvSpPr>
        <p:spPr>
          <a:xfrm>
            <a:off x="717157" y="4654990"/>
            <a:ext cx="8126448" cy="599273"/>
          </a:xfrm>
          <a:prstGeom prst="roundRect">
            <a:avLst/>
          </a:prstGeom>
          <a:solidFill>
            <a:srgbClr val="D7F7FD"/>
          </a:solidFill>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r>
              <a:rPr lang="ru-RU" sz="1400" b="1" dirty="0" smtClean="0">
                <a:solidFill>
                  <a:srgbClr val="C00000"/>
                </a:solidFill>
                <a:latin typeface="Times New Roman" pitchFamily="18" charset="0"/>
                <a:cs typeface="Times New Roman" pitchFamily="18" charset="0"/>
              </a:rPr>
              <a:t>2. РАССМОТРЕНИЕ ЗАЯВЛЕНИЯ АНТИМОНОПОЛЬНЫМ ОРГАНОМ </a:t>
            </a:r>
          </a:p>
          <a:p>
            <a:pPr marL="342900" indent="-342900" algn="ctr"/>
            <a:r>
              <a:rPr lang="ru-RU" sz="1600" dirty="0" smtClean="0">
                <a:solidFill>
                  <a:srgbClr val="2C8394"/>
                </a:solidFill>
                <a:latin typeface="Times New Roman" pitchFamily="18" charset="0"/>
                <a:cs typeface="Times New Roman" pitchFamily="18" charset="0"/>
              </a:rPr>
              <a:t>(срок рассмотрения – 1 месяц с даты поступления заявления и документов)</a:t>
            </a:r>
          </a:p>
        </p:txBody>
      </p:sp>
      <p:sp>
        <p:nvSpPr>
          <p:cNvPr id="12" name="Прямоугольник 11"/>
          <p:cNvSpPr/>
          <p:nvPr/>
        </p:nvSpPr>
        <p:spPr>
          <a:xfrm>
            <a:off x="1" y="156754"/>
            <a:ext cx="9144000" cy="323165"/>
          </a:xfrm>
          <a:prstGeom prst="rect">
            <a:avLst/>
          </a:prstGeom>
        </p:spPr>
        <p:txBody>
          <a:bodyPr wrap="square">
            <a:spAutoFit/>
          </a:bodyPr>
          <a:lstStyle/>
          <a:p>
            <a:pPr algn="ctr"/>
            <a:r>
              <a:rPr lang="ru-RU" sz="1500" b="1" cap="all" dirty="0" smtClean="0">
                <a:solidFill>
                  <a:schemeClr val="accent2"/>
                </a:solidFill>
                <a:latin typeface="Trebuchet MS" pitchFamily="34" charset="0"/>
                <a:cs typeface="Times New Roman" pitchFamily="18" charset="0"/>
              </a:rPr>
              <a:t>Порядок предоставления государственной или муниципальной преференции</a:t>
            </a:r>
            <a:endParaRPr lang="ru-RU" sz="1500" b="1" cap="all" dirty="0">
              <a:solidFill>
                <a:schemeClr val="accent2"/>
              </a:solidFill>
              <a:latin typeface="Trebuchet MS" pitchFamily="34" charset="0"/>
              <a:cs typeface="Times New Roman" pitchFamily="18" charset="0"/>
            </a:endParaRPr>
          </a:p>
        </p:txBody>
      </p:sp>
      <p:sp>
        <p:nvSpPr>
          <p:cNvPr id="14" name="Скругленный прямоугольник 13"/>
          <p:cNvSpPr/>
          <p:nvPr/>
        </p:nvSpPr>
        <p:spPr>
          <a:xfrm>
            <a:off x="672663" y="5360277"/>
            <a:ext cx="8141453" cy="1103586"/>
          </a:xfrm>
          <a:prstGeom prst="roundRect">
            <a:avLst/>
          </a:prstGeom>
          <a:solidFill>
            <a:srgbClr val="D7F7FD"/>
          </a:solidFill>
        </p:spPr>
        <p:style>
          <a:lnRef idx="2">
            <a:schemeClr val="accent1"/>
          </a:lnRef>
          <a:fillRef idx="1">
            <a:schemeClr val="lt1"/>
          </a:fillRef>
          <a:effectRef idx="0">
            <a:schemeClr val="accent1"/>
          </a:effectRef>
          <a:fontRef idx="minor">
            <a:schemeClr val="dk1"/>
          </a:fontRef>
        </p:style>
        <p:txBody>
          <a:bodyPr rtlCol="0" anchor="ctr"/>
          <a:lstStyle/>
          <a:p>
            <a:pPr marL="342900" indent="-342900" algn="ctr"/>
            <a:endParaRPr lang="ru-RU" sz="1400" b="1" dirty="0" smtClean="0">
              <a:solidFill>
                <a:srgbClr val="FF0000"/>
              </a:solidFill>
              <a:latin typeface="Times New Roman" pitchFamily="18" charset="0"/>
              <a:cs typeface="Times New Roman" pitchFamily="18" charset="0"/>
            </a:endParaRPr>
          </a:p>
          <a:p>
            <a:pPr marL="342900" indent="-342900" algn="ctr"/>
            <a:r>
              <a:rPr lang="ru-RU" sz="1400" b="1" dirty="0" smtClean="0">
                <a:solidFill>
                  <a:srgbClr val="C00000"/>
                </a:solidFill>
                <a:latin typeface="Times New Roman" pitchFamily="18" charset="0"/>
                <a:cs typeface="Times New Roman" pitchFamily="18" charset="0"/>
              </a:rPr>
              <a:t>3. ПОЛУЧЕНИЕ РЕШЕНИЯ АНТИМОНОПОЛЬНОГО ОРГАНА</a:t>
            </a:r>
          </a:p>
          <a:p>
            <a:pPr marL="342900" indent="-342900" algn="ctr"/>
            <a:r>
              <a:rPr lang="ru-RU" sz="1600" dirty="0" smtClean="0">
                <a:solidFill>
                  <a:srgbClr val="2C8394"/>
                </a:solidFill>
                <a:latin typeface="Times New Roman" pitchFamily="18" charset="0"/>
                <a:cs typeface="Times New Roman" pitchFamily="18" charset="0"/>
              </a:rPr>
              <a:t>(если согласие на предоставление преференций дано с ограничением, в месячный срок представить в антимонопольный орган, подтверждающие соблюдение установленных ограничений)</a:t>
            </a:r>
            <a:endParaRPr lang="ru-RU" sz="1600" b="1" dirty="0" smtClean="0">
              <a:solidFill>
                <a:srgbClr val="2C8394"/>
              </a:solidFill>
              <a:latin typeface="Times New Roman" pitchFamily="18" charset="0"/>
              <a:cs typeface="Times New Roman" pitchFamily="18" charset="0"/>
            </a:endParaRPr>
          </a:p>
          <a:p>
            <a:pPr marL="342900" indent="-342900" algn="ctr"/>
            <a:r>
              <a:rPr lang="ru-RU" sz="1600" b="1" dirty="0" smtClean="0">
                <a:solidFill>
                  <a:srgbClr val="0043C8"/>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516537695"/>
              </p:ext>
            </p:extLst>
          </p:nvPr>
        </p:nvGraphicFramePr>
        <p:xfrm>
          <a:off x="228705" y="1688951"/>
          <a:ext cx="8743173" cy="5017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4"/>
          <p:cNvSpPr>
            <a:spLocks noGrp="1"/>
          </p:cNvSpPr>
          <p:nvPr>
            <p:ph type="title"/>
          </p:nvPr>
        </p:nvSpPr>
        <p:spPr>
          <a:xfrm>
            <a:off x="457200" y="0"/>
            <a:ext cx="8229600" cy="756745"/>
          </a:xfrm>
        </p:spPr>
        <p:txBody>
          <a:bodyPr/>
          <a:lstStyle/>
          <a:p>
            <a:r>
              <a:rPr lang="ru-RU" sz="1800" b="1" cap="all" dirty="0" smtClean="0">
                <a:latin typeface="Trebuchet MS" pitchFamily="34" charset="0"/>
                <a:cs typeface="Times New Roman" pitchFamily="18" charset="0"/>
              </a:rPr>
              <a:t>Принятие решения антимонопольным органом </a:t>
            </a:r>
            <a:endParaRPr lang="ru-RU" sz="1800" b="1" cap="all" dirty="0">
              <a:latin typeface="Trebuchet MS" pitchFamily="34" charset="0"/>
              <a:cs typeface="Times New Roman" pitchFamily="18" charset="0"/>
            </a:endParaRPr>
          </a:p>
        </p:txBody>
      </p:sp>
      <p:sp>
        <p:nvSpPr>
          <p:cNvPr id="4" name="TextBox 3"/>
          <p:cNvSpPr txBox="1"/>
          <p:nvPr/>
        </p:nvSpPr>
        <p:spPr>
          <a:xfrm>
            <a:off x="173483" y="966209"/>
            <a:ext cx="8733353" cy="646331"/>
          </a:xfrm>
          <a:prstGeom prst="rect">
            <a:avLst/>
          </a:prstGeom>
          <a:noFill/>
        </p:spPr>
        <p:txBody>
          <a:bodyPr wrap="none" rtlCol="0">
            <a:spAutoFit/>
          </a:bodyPr>
          <a:lstStyle/>
          <a:p>
            <a:r>
              <a:rPr lang="ru-RU" b="1" dirty="0" smtClean="0">
                <a:solidFill>
                  <a:srgbClr val="C00000"/>
                </a:solidFill>
                <a:latin typeface="Times New Roman" pitchFamily="18" charset="0"/>
                <a:cs typeface="Times New Roman" pitchFamily="18" charset="0"/>
              </a:rPr>
              <a:t>по результатам рассмотрения заявления антимонопольным органом может быть </a:t>
            </a:r>
          </a:p>
          <a:p>
            <a:pPr algn="ctr"/>
            <a:r>
              <a:rPr lang="ru-RU" b="1" dirty="0" smtClean="0">
                <a:solidFill>
                  <a:srgbClr val="C00000"/>
                </a:solidFill>
                <a:latin typeface="Times New Roman" pitchFamily="18" charset="0"/>
                <a:cs typeface="Times New Roman" pitchFamily="18" charset="0"/>
              </a:rPr>
              <a:t>принято одно из следующих решений:</a:t>
            </a:r>
            <a:endParaRPr lang="ru-RU"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572467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eaLnBrk="1" fontAlgn="auto" hangingPunct="1">
              <a:spcBef>
                <a:spcPts val="0"/>
              </a:spcBef>
              <a:spcAft>
                <a:spcPts val="0"/>
              </a:spcAft>
            </a:pPr>
            <a:r>
              <a:rPr lang="ru-RU" sz="1600" b="1" kern="1200" cap="all" dirty="0">
                <a:solidFill>
                  <a:srgbClr val="0043C8"/>
                </a:solidFill>
                <a:latin typeface="Trebuchet MS" pitchFamily="34" charset="0"/>
              </a:rPr>
              <a:t>Статистика принятых решений Чукотским УФАС России за 2017 год</a:t>
            </a:r>
            <a:br>
              <a:rPr lang="ru-RU" sz="1600" b="1" kern="1200" cap="all" dirty="0">
                <a:solidFill>
                  <a:srgbClr val="0043C8"/>
                </a:solidFill>
                <a:latin typeface="Trebuchet MS" pitchFamily="34" charset="0"/>
              </a:rPr>
            </a:br>
            <a:endParaRPr lang="ru-RU" dirty="0"/>
          </a:p>
        </p:txBody>
      </p:sp>
      <p:sp>
        <p:nvSpPr>
          <p:cNvPr id="4" name="Номер слайда 3"/>
          <p:cNvSpPr>
            <a:spLocks noGrp="1"/>
          </p:cNvSpPr>
          <p:nvPr>
            <p:ph type="sldNum" sz="quarter" idx="10"/>
          </p:nvPr>
        </p:nvSpPr>
        <p:spPr/>
        <p:txBody>
          <a:bodyPr/>
          <a:lstStyle/>
          <a:p>
            <a:pPr>
              <a:defRPr/>
            </a:pPr>
            <a:fld id="{E9CE1BF3-5556-4600-AFBC-2C069EAB8675}" type="slidenum">
              <a:rPr lang="ru-RU" smtClean="0">
                <a:solidFill>
                  <a:srgbClr val="FFFFFF"/>
                </a:solidFill>
              </a:rPr>
              <a:pPr>
                <a:defRPr/>
              </a:pPr>
              <a:t>7</a:t>
            </a:fld>
            <a:endParaRPr lang="ru-RU">
              <a:solidFill>
                <a:srgbClr val="FFFFFF"/>
              </a:solidFill>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val="12342021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134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3"/>
          <p:cNvSpPr>
            <a:spLocks noGrp="1"/>
          </p:cNvSpPr>
          <p:nvPr>
            <p:ph type="sldNum" sz="quarter" idx="10"/>
          </p:nvPr>
        </p:nvSpPr>
        <p:spPr>
          <a:noFill/>
          <a:ln>
            <a:miter lim="800000"/>
            <a:headEnd/>
            <a:tailEnd/>
          </a:ln>
        </p:spPr>
        <p:txBody>
          <a:bodyPr/>
          <a:lstStyle/>
          <a:p>
            <a:fld id="{935A7FB9-21C3-4070-9BB5-05FDB4F0DFB5}" type="slidenum">
              <a:rPr lang="en-US" smtClean="0"/>
              <a:pPr/>
              <a:t>8</a:t>
            </a:fld>
            <a:endParaRPr lang="en-US" smtClean="0"/>
          </a:p>
        </p:txBody>
      </p:sp>
      <p:sp>
        <p:nvSpPr>
          <p:cNvPr id="5126" name="Прямоугольник 14"/>
          <p:cNvSpPr>
            <a:spLocks noChangeArrowheads="1"/>
          </p:cNvSpPr>
          <p:nvPr/>
        </p:nvSpPr>
        <p:spPr bwMode="auto">
          <a:xfrm>
            <a:off x="227376" y="0"/>
            <a:ext cx="8715375" cy="584775"/>
          </a:xfrm>
          <a:prstGeom prst="rect">
            <a:avLst/>
          </a:prstGeom>
          <a:noFill/>
          <a:ln w="9525">
            <a:noFill/>
            <a:miter lim="800000"/>
            <a:headEnd/>
            <a:tailEnd/>
          </a:ln>
        </p:spPr>
        <p:txBody>
          <a:bodyPr wrap="square">
            <a:spAutoFit/>
          </a:bodyPr>
          <a:lstStyle/>
          <a:p>
            <a:pPr algn="ctr">
              <a:buFontTx/>
              <a:buNone/>
            </a:pPr>
            <a:r>
              <a:rPr lang="ru-RU" sz="1600" b="1" cap="all" dirty="0" smtClean="0">
                <a:solidFill>
                  <a:srgbClr val="0043C8"/>
                </a:solidFill>
                <a:latin typeface="Times New Roman" pitchFamily="18" charset="0"/>
                <a:cs typeface="Times New Roman" pitchFamily="18" charset="0"/>
              </a:rPr>
              <a:t>Ответственность должностных лиц органов власти за нарушение антимонопольного законодательства</a:t>
            </a:r>
            <a:endParaRPr lang="ru-RU" sz="1600" b="1" cap="all" dirty="0">
              <a:solidFill>
                <a:srgbClr val="0043C8"/>
              </a:solidFill>
              <a:latin typeface="Times New Roman" pitchFamily="18" charset="0"/>
              <a:cs typeface="Times New Roman" pitchFamily="18" charset="0"/>
            </a:endParaRPr>
          </a:p>
        </p:txBody>
      </p:sp>
      <p:graphicFrame>
        <p:nvGraphicFramePr>
          <p:cNvPr id="16" name="Group 24"/>
          <p:cNvGraphicFramePr>
            <a:graphicFrameLocks noGrp="1"/>
          </p:cNvGraphicFramePr>
          <p:nvPr>
            <p:extLst>
              <p:ext uri="{D42A27DB-BD31-4B8C-83A1-F6EECF244321}">
                <p14:modId xmlns:p14="http://schemas.microsoft.com/office/powerpoint/2010/main" val="232344348"/>
              </p:ext>
            </p:extLst>
          </p:nvPr>
        </p:nvGraphicFramePr>
        <p:xfrm>
          <a:off x="126288" y="1061545"/>
          <a:ext cx="8891588" cy="5384374"/>
        </p:xfrm>
        <a:graphic>
          <a:graphicData uri="http://schemas.openxmlformats.org/drawingml/2006/table">
            <a:tbl>
              <a:tblPr/>
              <a:tblGrid>
                <a:gridCol w="5286375"/>
                <a:gridCol w="3605213"/>
              </a:tblGrid>
              <a:tr h="1271381">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Times New Roman" pitchFamily="18" charset="0"/>
                        </a:rPr>
                        <a:t>Нарушения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Times New Roman" pitchFamily="18" charset="0"/>
                        </a:rPr>
                        <a:t>Административная ответственность (размер штрафа, привлекаемое лицо)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25723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b="1" kern="1200" baseline="0" dirty="0" smtClean="0">
                          <a:solidFill>
                            <a:srgbClr val="2C8394"/>
                          </a:solidFill>
                          <a:latin typeface="Times New Roman" pitchFamily="18" charset="0"/>
                          <a:ea typeface="+mn-ea"/>
                          <a:cs typeface="Times New Roman" pitchFamily="18" charset="0"/>
                        </a:rPr>
                        <a:t>         Действия (бездействие) должностных лиц федеральных органов исполнительной власти, органов исполнительной власти субъектов Российской Федерации, органов местного самоуправления, иных осуществляющих функции указанных лиц органов или организаций, государственных внебюджетных фондов, а также организаций, участвующих в предоставлении государственных или муниципальных услуг, которые недопустимы в соответствии с антимонопольным законодательством Российской Федерации и приводят или могут привести к недопущению, ограничению или устранению конкуренции</a:t>
                      </a:r>
                    </a:p>
                    <a:p>
                      <a:endParaRPr lang="ru-RU" sz="1400" b="1" u="sng" kern="1200" baseline="0" dirty="0" smtClean="0">
                        <a:solidFill>
                          <a:srgbClr val="2C8394"/>
                        </a:solidFill>
                        <a:latin typeface="Times New Roman" pitchFamily="18" charset="0"/>
                        <a:ea typeface="+mn-ea"/>
                        <a:cs typeface="Times New Roman" pitchFamily="18" charset="0"/>
                        <a:hlinkClick r:id="rId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rowSpan="2">
                  <a:txBody>
                    <a:bodyPr/>
                    <a:lstStyle/>
                    <a:p>
                      <a:pPr indent="457200" algn="ctr">
                        <a:lnSpc>
                          <a:spcPct val="90000"/>
                        </a:lnSpc>
                        <a:spcAft>
                          <a:spcPts val="0"/>
                        </a:spcAft>
                      </a:pPr>
                      <a:endParaRPr lang="ru-RU" sz="1400" b="1" kern="1200" dirty="0" smtClean="0">
                        <a:solidFill>
                          <a:srgbClr val="2C8394"/>
                        </a:solidFill>
                        <a:latin typeface="Times New Roman" pitchFamily="18" charset="0"/>
                        <a:ea typeface="+mn-ea"/>
                        <a:cs typeface="Times New Roman" pitchFamily="18" charset="0"/>
                      </a:endParaRPr>
                    </a:p>
                    <a:p>
                      <a:pPr indent="457200" algn="ctr">
                        <a:lnSpc>
                          <a:spcPct val="90000"/>
                        </a:lnSpc>
                        <a:spcAft>
                          <a:spcPts val="0"/>
                        </a:spcAft>
                      </a:pPr>
                      <a:r>
                        <a:rPr lang="ru-RU" sz="1400" b="1" kern="1200" dirty="0" smtClean="0">
                          <a:solidFill>
                            <a:srgbClr val="2C8394"/>
                          </a:solidFill>
                          <a:latin typeface="Times New Roman" pitchFamily="18" charset="0"/>
                          <a:ea typeface="+mn-ea"/>
                          <a:cs typeface="Times New Roman" pitchFamily="18" charset="0"/>
                        </a:rPr>
                        <a:t>Статья 14.9. </a:t>
                      </a:r>
                      <a:r>
                        <a:rPr lang="ru-RU" sz="1400" b="1" kern="1200" dirty="0" err="1" smtClean="0">
                          <a:solidFill>
                            <a:srgbClr val="2C8394"/>
                          </a:solidFill>
                          <a:latin typeface="Times New Roman" pitchFamily="18" charset="0"/>
                          <a:ea typeface="+mn-ea"/>
                          <a:cs typeface="Times New Roman" pitchFamily="18" charset="0"/>
                        </a:rPr>
                        <a:t>КоАП</a:t>
                      </a:r>
                      <a:r>
                        <a:rPr lang="ru-RU" sz="1400" b="1" kern="1200" dirty="0" smtClean="0">
                          <a:solidFill>
                            <a:srgbClr val="2C8394"/>
                          </a:solidFill>
                          <a:latin typeface="Times New Roman" pitchFamily="18" charset="0"/>
                          <a:ea typeface="+mn-ea"/>
                          <a:cs typeface="Times New Roman" pitchFamily="18" charset="0"/>
                        </a:rPr>
                        <a:t> РФ</a:t>
                      </a:r>
                      <a:endParaRPr lang="ru-RU" sz="1400" b="1" dirty="0" smtClean="0">
                        <a:solidFill>
                          <a:srgbClr val="2C8394"/>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2C8394"/>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2C8394"/>
                        </a:solidFill>
                        <a:latin typeface="Times New Roman" pitchFamily="18" charset="0"/>
                        <a:ea typeface="Times New Roman"/>
                        <a:cs typeface="Times New Roman" pitchFamily="18" charset="0"/>
                      </a:endParaRPr>
                    </a:p>
                    <a:p>
                      <a:pPr indent="457200" algn="ctr">
                        <a:lnSpc>
                          <a:spcPct val="90000"/>
                        </a:lnSpc>
                        <a:spcAft>
                          <a:spcPts val="0"/>
                        </a:spcAft>
                      </a:pPr>
                      <a:r>
                        <a:rPr lang="ru-RU" sz="1400" b="1" dirty="0" smtClean="0">
                          <a:solidFill>
                            <a:srgbClr val="2C8394"/>
                          </a:solidFill>
                          <a:latin typeface="Times New Roman" pitchFamily="18" charset="0"/>
                          <a:ea typeface="Times New Roman"/>
                          <a:cs typeface="Times New Roman" pitchFamily="18" charset="0"/>
                        </a:rPr>
                        <a:t>Должностное лицо</a:t>
                      </a:r>
                    </a:p>
                    <a:p>
                      <a:pPr indent="457200" algn="ctr">
                        <a:lnSpc>
                          <a:spcPct val="90000"/>
                        </a:lnSpc>
                        <a:spcAft>
                          <a:spcPts val="0"/>
                        </a:spcAft>
                      </a:pPr>
                      <a:endParaRPr lang="ru-RU" sz="1400" b="1" dirty="0" smtClean="0">
                        <a:solidFill>
                          <a:srgbClr val="2C8394"/>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2C8394"/>
                        </a:solidFill>
                        <a:latin typeface="Times New Roman" pitchFamily="18" charset="0"/>
                        <a:ea typeface="Times New Roman"/>
                        <a:cs typeface="Times New Roman" pitchFamily="18" charset="0"/>
                      </a:endParaRPr>
                    </a:p>
                    <a:p>
                      <a:pPr indent="457200" algn="ctr">
                        <a:lnSpc>
                          <a:spcPct val="90000"/>
                        </a:lnSpc>
                        <a:spcAft>
                          <a:spcPts val="0"/>
                        </a:spcAft>
                      </a:pPr>
                      <a:r>
                        <a:rPr lang="ru-RU" sz="1400" b="1" dirty="0" smtClean="0">
                          <a:solidFill>
                            <a:srgbClr val="FF0000"/>
                          </a:solidFill>
                          <a:latin typeface="Times New Roman" pitchFamily="18" charset="0"/>
                          <a:ea typeface="Times New Roman"/>
                          <a:cs typeface="Times New Roman" pitchFamily="18" charset="0"/>
                        </a:rPr>
                        <a:t>от </a:t>
                      </a:r>
                      <a:r>
                        <a:rPr lang="ru-RU" sz="1400" b="1" dirty="0">
                          <a:solidFill>
                            <a:srgbClr val="FF0000"/>
                          </a:solidFill>
                          <a:latin typeface="Times New Roman" pitchFamily="18" charset="0"/>
                          <a:ea typeface="Times New Roman"/>
                          <a:cs typeface="Times New Roman" pitchFamily="18" charset="0"/>
                        </a:rPr>
                        <a:t>15 до </a:t>
                      </a:r>
                      <a:r>
                        <a:rPr lang="en-US" sz="1400" b="1" dirty="0" smtClean="0">
                          <a:solidFill>
                            <a:srgbClr val="FF0000"/>
                          </a:solidFill>
                          <a:latin typeface="Times New Roman" pitchFamily="18" charset="0"/>
                          <a:ea typeface="Times New Roman"/>
                          <a:cs typeface="Times New Roman" pitchFamily="18" charset="0"/>
                        </a:rPr>
                        <a:t>50</a:t>
                      </a:r>
                      <a:r>
                        <a:rPr lang="ru-RU" sz="1400" b="1" dirty="0" smtClean="0">
                          <a:solidFill>
                            <a:srgbClr val="FF0000"/>
                          </a:solidFill>
                          <a:latin typeface="Times New Roman" pitchFamily="18" charset="0"/>
                          <a:ea typeface="Times New Roman"/>
                          <a:cs typeface="Times New Roman" pitchFamily="18" charset="0"/>
                        </a:rPr>
                        <a:t> </a:t>
                      </a:r>
                      <a:r>
                        <a:rPr lang="ru-RU" sz="1400" b="1" dirty="0">
                          <a:solidFill>
                            <a:srgbClr val="FF0000"/>
                          </a:solidFill>
                          <a:latin typeface="Times New Roman" pitchFamily="18" charset="0"/>
                          <a:ea typeface="Times New Roman"/>
                          <a:cs typeface="Times New Roman" pitchFamily="18" charset="0"/>
                        </a:rPr>
                        <a:t>тысяч рублей</a:t>
                      </a: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endParaRPr lang="ru-RU" sz="1400" b="1" dirty="0" smtClean="0">
                        <a:solidFill>
                          <a:srgbClr val="FF0000"/>
                        </a:solidFill>
                        <a:latin typeface="Times New Roman" pitchFamily="18" charset="0"/>
                        <a:ea typeface="Times New Roman"/>
                        <a:cs typeface="Times New Roman" pitchFamily="18" charset="0"/>
                      </a:endParaRPr>
                    </a:p>
                    <a:p>
                      <a:pPr indent="457200" algn="ctr">
                        <a:lnSpc>
                          <a:spcPct val="90000"/>
                        </a:lnSpc>
                        <a:spcAft>
                          <a:spcPts val="0"/>
                        </a:spcAft>
                      </a:pPr>
                      <a:r>
                        <a:rPr lang="ru-RU" sz="1400" b="1" smtClean="0">
                          <a:solidFill>
                            <a:srgbClr val="FF0000"/>
                          </a:solidFill>
                          <a:latin typeface="Times New Roman" pitchFamily="18" charset="0"/>
                          <a:ea typeface="Times New Roman"/>
                          <a:cs typeface="Times New Roman" pitchFamily="18" charset="0"/>
                        </a:rPr>
                        <a:t>дисквалификацию </a:t>
                      </a:r>
                      <a:r>
                        <a:rPr lang="ru-RU" sz="1400" b="1" dirty="0">
                          <a:solidFill>
                            <a:srgbClr val="FF0000"/>
                          </a:solidFill>
                          <a:latin typeface="Times New Roman" pitchFamily="18" charset="0"/>
                          <a:ea typeface="Times New Roman"/>
                          <a:cs typeface="Times New Roman" pitchFamily="18" charset="0"/>
                        </a:rPr>
                        <a:t>на срок до трех </a:t>
                      </a:r>
                      <a:r>
                        <a:rPr lang="ru-RU" sz="1400" b="1" dirty="0" smtClean="0">
                          <a:solidFill>
                            <a:srgbClr val="FF0000"/>
                          </a:solidFill>
                          <a:latin typeface="Times New Roman" pitchFamily="18" charset="0"/>
                          <a:ea typeface="Times New Roman"/>
                          <a:cs typeface="Times New Roman" pitchFamily="18" charset="0"/>
                        </a:rPr>
                        <a:t>лет</a:t>
                      </a:r>
                      <a:endParaRPr lang="ru-RU" sz="1400" b="1" dirty="0">
                        <a:solidFill>
                          <a:srgbClr val="FF0000"/>
                        </a:solidFill>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1421974">
                <a:tc>
                  <a:txBody>
                    <a:bodyPr/>
                    <a:lstStyle/>
                    <a:p>
                      <a:pPr marL="0" marR="0" lvl="0" indent="0" algn="just"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400" b="1" kern="1200" dirty="0" smtClean="0">
                          <a:solidFill>
                            <a:srgbClr val="2C8394"/>
                          </a:solidFill>
                          <a:latin typeface="Times New Roman" pitchFamily="18" charset="0"/>
                          <a:ea typeface="+mn-ea"/>
                          <a:cs typeface="Times New Roman" pitchFamily="18" charset="0"/>
                        </a:rPr>
                        <a:t>        Если такие должностные лица были ранее подвергнуты административному наказанию за аналогичное правонарушение</a:t>
                      </a:r>
                      <a:endParaRPr kumimoji="0" lang="ru-RU" sz="1400" b="1" i="0" u="none" strike="noStrike" cap="none" normalizeH="0" baseline="0" dirty="0" smtClean="0">
                        <a:ln>
                          <a:noFill/>
                        </a:ln>
                        <a:solidFill>
                          <a:srgbClr val="2C8394"/>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vMerge="1">
                  <a:txBody>
                    <a:bodyPr/>
                    <a:lstStyle/>
                    <a:p>
                      <a:pPr indent="457200" algn="ctr">
                        <a:lnSpc>
                          <a:spcPct val="90000"/>
                        </a:lnSpc>
                        <a:spcAft>
                          <a:spcPts val="0"/>
                        </a:spcAft>
                      </a:pPr>
                      <a:endParaRPr lang="ru-RU" sz="1000" dirty="0">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1"/>
          <p:cNvSpPr>
            <a:spLocks noGrp="1"/>
          </p:cNvSpPr>
          <p:nvPr>
            <p:ph type="sldNum" sz="quarter" idx="10"/>
          </p:nvPr>
        </p:nvSpPr>
        <p:spPr>
          <a:noFill/>
          <a:ln>
            <a:miter lim="800000"/>
            <a:headEnd/>
            <a:tailEnd/>
          </a:ln>
        </p:spPr>
        <p:txBody>
          <a:bodyPr/>
          <a:lstStyle/>
          <a:p>
            <a:fld id="{03851E9C-6E05-48D7-8E41-6215B11F63DB}" type="slidenum">
              <a:rPr lang="en-US" smtClean="0"/>
              <a:pPr/>
              <a:t>9</a:t>
            </a:fld>
            <a:endParaRPr lang="en-US" smtClean="0"/>
          </a:p>
        </p:txBody>
      </p:sp>
      <p:sp>
        <p:nvSpPr>
          <p:cNvPr id="4" name="Прямоугольник 3"/>
          <p:cNvSpPr/>
          <p:nvPr/>
        </p:nvSpPr>
        <p:spPr>
          <a:xfrm>
            <a:off x="0" y="0"/>
            <a:ext cx="9001125" cy="584775"/>
          </a:xfrm>
          <a:prstGeom prst="rect">
            <a:avLst/>
          </a:prstGeom>
        </p:spPr>
        <p:txBody>
          <a:bodyPr>
            <a:spAutoFit/>
          </a:bodyPr>
          <a:lstStyle/>
          <a:p>
            <a:pPr algn="ctr">
              <a:buFontTx/>
              <a:buNone/>
            </a:pPr>
            <a:r>
              <a:rPr lang="ru-RU" sz="1600" b="1" cap="all" dirty="0" smtClean="0">
                <a:solidFill>
                  <a:srgbClr val="0043C8"/>
                </a:solidFill>
                <a:latin typeface="Times New Roman" pitchFamily="18" charset="0"/>
                <a:cs typeface="Times New Roman" pitchFamily="18" charset="0"/>
              </a:rPr>
              <a:t>Ответственность должностных лиц органов власти за нарушение антимонопольного законодательства</a:t>
            </a:r>
            <a:endParaRPr lang="ru-RU" sz="1600" b="1" cap="all" dirty="0">
              <a:solidFill>
                <a:srgbClr val="0043C8"/>
              </a:solidFill>
              <a:latin typeface="Times New Roman" pitchFamily="18" charset="0"/>
              <a:cs typeface="Times New Roman" pitchFamily="18" charset="0"/>
            </a:endParaRPr>
          </a:p>
        </p:txBody>
      </p:sp>
      <p:graphicFrame>
        <p:nvGraphicFramePr>
          <p:cNvPr id="5" name="Group 23"/>
          <p:cNvGraphicFramePr>
            <a:graphicFrameLocks noGrp="1"/>
          </p:cNvGraphicFramePr>
          <p:nvPr>
            <p:extLst>
              <p:ext uri="{D42A27DB-BD31-4B8C-83A1-F6EECF244321}">
                <p14:modId xmlns:p14="http://schemas.microsoft.com/office/powerpoint/2010/main" val="1445411869"/>
              </p:ext>
            </p:extLst>
          </p:nvPr>
        </p:nvGraphicFramePr>
        <p:xfrm>
          <a:off x="250825" y="1038225"/>
          <a:ext cx="8569325" cy="5479419"/>
        </p:xfrm>
        <a:graphic>
          <a:graphicData uri="http://schemas.openxmlformats.org/drawingml/2006/table">
            <a:tbl>
              <a:tblPr/>
              <a:tblGrid>
                <a:gridCol w="5414251"/>
                <a:gridCol w="3155074"/>
              </a:tblGrid>
              <a:tr h="1150938">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Arial" pitchFamily="34" charset="0"/>
                        </a:rPr>
                        <a:t>Нарушение</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2000" b="1" i="0" u="none" strike="noStrike" cap="none" normalizeH="0" baseline="0" dirty="0" smtClean="0">
                          <a:ln>
                            <a:noFill/>
                          </a:ln>
                          <a:solidFill>
                            <a:srgbClr val="FF0000"/>
                          </a:solidFill>
                          <a:effectLst/>
                          <a:latin typeface="Trebuchet MS" pitchFamily="34" charset="0"/>
                          <a:cs typeface="Arial" pitchFamily="34" charset="0"/>
                        </a:rPr>
                        <a:t>Административная ответственность (размер штрафа, привлекаемое лицо)</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4168775">
                <a:tc>
                  <a:txBody>
                    <a:bodyPr/>
                    <a:lstStyle/>
                    <a:p>
                      <a:pPr algn="just"/>
                      <a:r>
                        <a:rPr lang="ru-RU" sz="1600" b="1" kern="1200" baseline="0" dirty="0" smtClean="0">
                          <a:solidFill>
                            <a:srgbClr val="2C8394"/>
                          </a:solidFill>
                          <a:latin typeface="Times New Roman" pitchFamily="18" charset="0"/>
                          <a:ea typeface="+mn-ea"/>
                          <a:cs typeface="Times New Roman" pitchFamily="18" charset="0"/>
                        </a:rPr>
                        <a:t>        Заключение федеральным органом исполнительной власти, органом исполнительной власти субъекта Российской Федерации, органом местного самоуправления, иными осуществляющими функции указанных органов органом или организацией, государственным внебюджетным фондом недопустимого в соответствии с антимонопольным законодательством Российской Федерации соглашения или осуществление указанными органами или организациями недопустимых в соответствии с антимонопольным законодательством Российской Федерации согласованных действий </a:t>
                      </a:r>
                    </a:p>
                    <a:p>
                      <a:endParaRPr lang="ru-RU" sz="1600" b="1" u="none" kern="1200" baseline="0" dirty="0" smtClean="0">
                        <a:solidFill>
                          <a:srgbClr val="2C8394"/>
                        </a:solidFill>
                        <a:latin typeface="Times New Roman" pitchFamily="18" charset="0"/>
                        <a:ea typeface="+mn-ea"/>
                        <a:cs typeface="Times New Roman" pitchFamily="18" charset="0"/>
                        <a:hlinkClick r:id="rId2"/>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2C8394"/>
                          </a:solidFill>
                          <a:latin typeface="Times New Roman" pitchFamily="18" charset="0"/>
                          <a:ea typeface="+mn-ea"/>
                          <a:cs typeface="Times New Roman" pitchFamily="18" charset="0"/>
                        </a:rPr>
                        <a:t>Часть </a:t>
                      </a:r>
                      <a:r>
                        <a:rPr lang="en-US" sz="1600" b="1" kern="1200" dirty="0" smtClean="0">
                          <a:solidFill>
                            <a:srgbClr val="2C8394"/>
                          </a:solidFill>
                          <a:latin typeface="Times New Roman" pitchFamily="18" charset="0"/>
                          <a:ea typeface="+mn-ea"/>
                          <a:cs typeface="Times New Roman" pitchFamily="18" charset="0"/>
                        </a:rPr>
                        <a:t>3</a:t>
                      </a:r>
                      <a:r>
                        <a:rPr lang="ru-RU" sz="1600" b="1" kern="1200" dirty="0" smtClean="0">
                          <a:solidFill>
                            <a:srgbClr val="2C8394"/>
                          </a:solidFill>
                          <a:latin typeface="Times New Roman" pitchFamily="18" charset="0"/>
                          <a:ea typeface="+mn-ea"/>
                          <a:cs typeface="Times New Roman" pitchFamily="18" charset="0"/>
                        </a:rPr>
                        <a:t> </a:t>
                      </a:r>
                      <a:r>
                        <a:rPr lang="ru-RU" sz="1600" b="1" kern="1200" dirty="0" smtClean="0">
                          <a:solidFill>
                            <a:srgbClr val="2C8394"/>
                          </a:solidFill>
                          <a:latin typeface="Times New Roman" pitchFamily="18" charset="0"/>
                          <a:ea typeface="+mn-ea"/>
                          <a:cs typeface="Times New Roman" pitchFamily="18" charset="0"/>
                        </a:rPr>
                        <a:t>статья 14.32 КоАП</a:t>
                      </a:r>
                      <a:r>
                        <a:rPr lang="ru-RU" sz="1600" b="1" kern="1200" baseline="0" dirty="0" smtClean="0">
                          <a:solidFill>
                            <a:srgbClr val="2C8394"/>
                          </a:solidFill>
                          <a:latin typeface="Times New Roman" pitchFamily="18" charset="0"/>
                          <a:ea typeface="+mn-ea"/>
                          <a:cs typeface="Times New Roman" pitchFamily="18" charset="0"/>
                        </a:rPr>
                        <a:t> РФ</a:t>
                      </a:r>
                      <a:endParaRPr lang="ru-RU" sz="1600" b="1" kern="1200" dirty="0" smtClean="0">
                        <a:solidFill>
                          <a:srgbClr val="2C8394"/>
                        </a:solidFill>
                        <a:latin typeface="Times New Roman" pitchFamily="18" charset="0"/>
                        <a:ea typeface="+mn-ea"/>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lang="ru-RU" sz="1600" b="1" kern="1200" dirty="0" smtClean="0">
                        <a:solidFill>
                          <a:srgbClr val="2C8394"/>
                        </a:solidFill>
                        <a:latin typeface="Times New Roman" pitchFamily="18" charset="0"/>
                        <a:ea typeface="+mn-ea"/>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sz="1600" b="1" i="0" u="none" strike="noStrike" kern="1200" cap="none" normalizeH="0" baseline="0" dirty="0" smtClean="0">
                          <a:ln>
                            <a:noFill/>
                          </a:ln>
                          <a:solidFill>
                            <a:srgbClr val="2C8394"/>
                          </a:solidFill>
                          <a:effectLst/>
                          <a:latin typeface="Times New Roman" pitchFamily="18" charset="0"/>
                          <a:ea typeface="+mn-ea"/>
                          <a:cs typeface="Times New Roman" pitchFamily="18" charset="0"/>
                        </a:rPr>
                        <a:t>Должностное лицо</a:t>
                      </a:r>
                      <a:endParaRPr kumimoji="0" lang="ru-RU" sz="1600" b="1" i="0" u="none" strike="noStrike" cap="none" normalizeH="0" baseline="0" dirty="0" smtClean="0">
                        <a:ln>
                          <a:noFill/>
                        </a:ln>
                        <a:solidFill>
                          <a:srgbClr val="2C8394"/>
                        </a:solidFill>
                        <a:effectLst/>
                        <a:latin typeface="Times New Roman" pitchFamily="18" charset="0"/>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lang="ru-RU" sz="1600" b="1" kern="1200" dirty="0" smtClean="0">
                        <a:solidFill>
                          <a:srgbClr val="2C8394"/>
                        </a:solidFill>
                        <a:latin typeface="Times New Roman" pitchFamily="18" charset="0"/>
                        <a:ea typeface="+mn-ea"/>
                        <a:cs typeface="Times New Roman" pitchFamily="18" charset="0"/>
                      </a:endParaRP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FF0000"/>
                          </a:solidFill>
                          <a:latin typeface="Times New Roman" pitchFamily="18" charset="0"/>
                          <a:ea typeface="+mn-ea"/>
                          <a:cs typeface="Times New Roman" pitchFamily="18" charset="0"/>
                        </a:rPr>
                        <a:t>от 20 до 50 тысяч рублей </a:t>
                      </a:r>
                    </a:p>
                    <a:p>
                      <a:pPr marL="0" marR="0" lvl="0" indent="0" algn="ctr" defTabSz="89535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ru-RU" sz="1600" b="1" kern="1200" dirty="0" smtClean="0">
                          <a:solidFill>
                            <a:srgbClr val="FF0000"/>
                          </a:solidFill>
                          <a:latin typeface="Times New Roman" pitchFamily="18" charset="0"/>
                          <a:ea typeface="+mn-ea"/>
                          <a:cs typeface="Times New Roman" pitchFamily="18" charset="0"/>
                        </a:rPr>
                        <a:t>либо дисквалификация на срок до трех лет</a:t>
                      </a:r>
                      <a:endParaRPr kumimoji="0" lang="ru-RU" sz="1600" b="1" i="0" u="none" strike="noStrike" cap="none" normalizeH="0" baseline="0" dirty="0" smtClean="0">
                        <a:ln>
                          <a:noFill/>
                        </a:ln>
                        <a:solidFill>
                          <a:srgbClr val="FF0000"/>
                        </a:solidFill>
                        <a:effectLst/>
                        <a:latin typeface="Times New Roman" pitchFamily="18" charset="0"/>
                        <a:cs typeface="Times New Roman" pitchFamily="18" charset="0"/>
                      </a:endParaRP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2602</TotalTime>
  <Words>1118</Words>
  <Application>Microsoft Office PowerPoint</Application>
  <PresentationFormat>Экран (4:3)</PresentationFormat>
  <Paragraphs>148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1_Оформление по умолчанию</vt:lpstr>
      <vt:lpstr>Презентация PowerPoint</vt:lpstr>
      <vt:lpstr> </vt:lpstr>
      <vt:lpstr>ПРИЗНАКИ ГОСУДАРТСВЕННОЙ ИЛИ МУНИЦИПАЛЬНОЙ ПРЕФЕРЕНЦИИ</vt:lpstr>
      <vt:lpstr>Презентация PowerPoint</vt:lpstr>
      <vt:lpstr>Презентация PowerPoint</vt:lpstr>
      <vt:lpstr>Принятие решения антимонопольным органом </vt:lpstr>
      <vt:lpstr>Статистика принятых решений Чукотским УФАС России за 2017 год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Triumph Sparville</dc:creator>
  <cp:lastModifiedBy>Smolygina</cp:lastModifiedBy>
  <cp:revision>150</cp:revision>
  <cp:lastPrinted>2014-09-16T09:18:55Z</cp:lastPrinted>
  <dcterms:created xsi:type="dcterms:W3CDTF">2014-09-15T17:52:41Z</dcterms:created>
  <dcterms:modified xsi:type="dcterms:W3CDTF">2018-02-26T23:08:36Z</dcterms:modified>
</cp:coreProperties>
</file>